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95" r:id="rId6"/>
    <p:sldId id="286" r:id="rId7"/>
    <p:sldId id="258" r:id="rId8"/>
    <p:sldId id="287" r:id="rId9"/>
    <p:sldId id="303" r:id="rId10"/>
    <p:sldId id="261" r:id="rId11"/>
    <p:sldId id="260" r:id="rId12"/>
    <p:sldId id="298" r:id="rId13"/>
    <p:sldId id="296" r:id="rId14"/>
    <p:sldId id="297" r:id="rId15"/>
    <p:sldId id="268" r:id="rId16"/>
    <p:sldId id="288" r:id="rId17"/>
    <p:sldId id="289" r:id="rId18"/>
    <p:sldId id="290" r:id="rId19"/>
    <p:sldId id="292" r:id="rId20"/>
    <p:sldId id="291" r:id="rId21"/>
    <p:sldId id="294" r:id="rId22"/>
    <p:sldId id="308" r:id="rId23"/>
    <p:sldId id="305" r:id="rId24"/>
    <p:sldId id="269" r:id="rId25"/>
    <p:sldId id="285"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196B75-DB98-4FEC-828F-3DC452BFF3C6}" v="2" dt="2025-05-16T01:23:35.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51" d="100"/>
          <a:sy n="51" d="100"/>
        </p:scale>
        <p:origin x="883" y="43"/>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ji S" userId="f537a1609c3997c4" providerId="LiveId" clId="{84196B75-DB98-4FEC-828F-3DC452BFF3C6}"/>
    <pc:docChg chg="undo custSel delSld modSld sldOrd">
      <pc:chgData name="Balaji S" userId="f537a1609c3997c4" providerId="LiveId" clId="{84196B75-DB98-4FEC-828F-3DC452BFF3C6}" dt="2025-05-16T01:24:24.985" v="171" actId="1076"/>
      <pc:docMkLst>
        <pc:docMk/>
      </pc:docMkLst>
      <pc:sldChg chg="modSp mod">
        <pc:chgData name="Balaji S" userId="f537a1609c3997c4" providerId="LiveId" clId="{84196B75-DB98-4FEC-828F-3DC452BFF3C6}" dt="2025-05-16T01:16:23.180" v="11" actId="21"/>
        <pc:sldMkLst>
          <pc:docMk/>
          <pc:sldMk cId="2348025353" sldId="286"/>
        </pc:sldMkLst>
        <pc:spChg chg="mod">
          <ac:chgData name="Balaji S" userId="f537a1609c3997c4" providerId="LiveId" clId="{84196B75-DB98-4FEC-828F-3DC452BFF3C6}" dt="2025-05-16T01:16:23.180" v="11" actId="21"/>
          <ac:spMkLst>
            <pc:docMk/>
            <pc:sldMk cId="2348025353" sldId="286"/>
            <ac:spMk id="6" creationId="{0DA8AFF9-D81F-3094-C7E6-E0D59C92E035}"/>
          </ac:spMkLst>
        </pc:spChg>
      </pc:sldChg>
      <pc:sldChg chg="modSp mod">
        <pc:chgData name="Balaji S" userId="f537a1609c3997c4" providerId="LiveId" clId="{84196B75-DB98-4FEC-828F-3DC452BFF3C6}" dt="2025-05-16T01:19:54.857" v="156" actId="5793"/>
        <pc:sldMkLst>
          <pc:docMk/>
          <pc:sldMk cId="56020265" sldId="295"/>
        </pc:sldMkLst>
        <pc:spChg chg="mod">
          <ac:chgData name="Balaji S" userId="f537a1609c3997c4" providerId="LiveId" clId="{84196B75-DB98-4FEC-828F-3DC452BFF3C6}" dt="2025-05-16T01:19:54.857" v="156" actId="5793"/>
          <ac:spMkLst>
            <pc:docMk/>
            <pc:sldMk cId="56020265" sldId="295"/>
            <ac:spMk id="6" creationId="{D99F70FC-6744-AA24-2014-91B2B46CE25B}"/>
          </ac:spMkLst>
        </pc:spChg>
      </pc:sldChg>
      <pc:sldChg chg="addSp delSp modSp mod">
        <pc:chgData name="Balaji S" userId="f537a1609c3997c4" providerId="LiveId" clId="{84196B75-DB98-4FEC-828F-3DC452BFF3C6}" dt="2025-05-16T01:24:24.985" v="171" actId="1076"/>
        <pc:sldMkLst>
          <pc:docMk/>
          <pc:sldMk cId="3401525926" sldId="297"/>
        </pc:sldMkLst>
        <pc:picChg chg="add mod">
          <ac:chgData name="Balaji S" userId="f537a1609c3997c4" providerId="LiveId" clId="{84196B75-DB98-4FEC-828F-3DC452BFF3C6}" dt="2025-05-16T01:24:18.463" v="170" actId="1076"/>
          <ac:picMkLst>
            <pc:docMk/>
            <pc:sldMk cId="3401525926" sldId="297"/>
            <ac:picMk id="3" creationId="{4D51ABC2-7091-0C18-9EF1-41876890D142}"/>
          </ac:picMkLst>
        </pc:picChg>
        <pc:picChg chg="del">
          <ac:chgData name="Balaji S" userId="f537a1609c3997c4" providerId="LiveId" clId="{84196B75-DB98-4FEC-828F-3DC452BFF3C6}" dt="2025-05-16T01:21:50.046" v="160" actId="478"/>
          <ac:picMkLst>
            <pc:docMk/>
            <pc:sldMk cId="3401525926" sldId="297"/>
            <ac:picMk id="5" creationId="{D2FEC58C-DB7B-19A6-31B0-B6F714D2356E}"/>
          </ac:picMkLst>
        </pc:picChg>
        <pc:picChg chg="add mod">
          <ac:chgData name="Balaji S" userId="f537a1609c3997c4" providerId="LiveId" clId="{84196B75-DB98-4FEC-828F-3DC452BFF3C6}" dt="2025-05-16T01:24:24.985" v="171" actId="1076"/>
          <ac:picMkLst>
            <pc:docMk/>
            <pc:sldMk cId="3401525926" sldId="297"/>
            <ac:picMk id="6" creationId="{DE1BEB2B-8BE1-1DB1-C84B-06127B7746F7}"/>
          </ac:picMkLst>
        </pc:picChg>
      </pc:sldChg>
      <pc:sldChg chg="ord">
        <pc:chgData name="Balaji S" userId="f537a1609c3997c4" providerId="LiveId" clId="{84196B75-DB98-4FEC-828F-3DC452BFF3C6}" dt="2025-05-16T01:20:34.832" v="158"/>
        <pc:sldMkLst>
          <pc:docMk/>
          <pc:sldMk cId="4201186835" sldId="303"/>
        </pc:sldMkLst>
      </pc:sldChg>
      <pc:sldChg chg="del">
        <pc:chgData name="Balaji S" userId="f537a1609c3997c4" providerId="LiveId" clId="{84196B75-DB98-4FEC-828F-3DC452BFF3C6}" dt="2025-05-16T01:21:04.747" v="159" actId="2696"/>
        <pc:sldMkLst>
          <pc:docMk/>
          <pc:sldMk cId="1087969614" sldId="3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5/23/2025</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5/23/2025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hyperlink" Target="https://www.mongodb.com/" TargetMode="External"/><Relationship Id="rId1" Type="http://schemas.openxmlformats.org/officeDocument/2006/relationships/slideLayout" Target="../slideLayouts/slideLayout7.xml"/><Relationship Id="rId5" Type="http://schemas.openxmlformats.org/officeDocument/2006/relationships/hyperlink" Target="https://socket.io/" TargetMode="External"/><Relationship Id="rId4" Type="http://schemas.openxmlformats.org/officeDocument/2006/relationships/hyperlink" Target="https://reactjs.or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948100" y="1175657"/>
            <a:ext cx="8453908" cy="1586577"/>
          </a:xfrm>
        </p:spPr>
        <p:txBody>
          <a:bodyPr/>
          <a:lstStyle/>
          <a:p>
            <a:pPr algn="just"/>
            <a:r>
              <a:rPr lang="en-US" sz="3600" dirty="0">
                <a:solidFill>
                  <a:schemeClr val="accent6">
                    <a:lumMod val="75000"/>
                  </a:schemeClr>
                </a:solidFill>
              </a:rPr>
              <a:t>SOCIFY</a:t>
            </a:r>
            <a:r>
              <a:rPr lang="en-US" sz="3600" dirty="0"/>
              <a:t>-</a:t>
            </a:r>
            <a:r>
              <a:rPr lang="en-US" sz="1800" dirty="0">
                <a:effectLst/>
                <a:latin typeface="Times New Roman" panose="02020603050405020304" pitchFamily="18" charset="0"/>
                <a:ea typeface="SimSun" panose="02010600030101010101" pitchFamily="2" charset="-122"/>
              </a:rPr>
              <a:t> </a:t>
            </a:r>
            <a:r>
              <a:rPr lang="en-US" sz="2800" b="1" dirty="0">
                <a:effectLst/>
                <a:latin typeface="Times New Roman" panose="02020603050405020304" pitchFamily="18" charset="0"/>
                <a:ea typeface="SimSun" panose="02010600030101010101" pitchFamily="2" charset="-122"/>
              </a:rPr>
              <a:t>Dual Mode Communication Platform for Mental Health Support and Secure Chat &amp; Call Using MERN Stack and Socket.IO</a:t>
            </a:r>
            <a:endParaRPr lang="en-US" sz="280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6253563" y="4244123"/>
            <a:ext cx="5383763" cy="868680"/>
          </a:xfrm>
        </p:spPr>
        <p:txBody>
          <a:bodyPr>
            <a:normAutofit fontScale="85000" lnSpcReduction="20000"/>
          </a:bodyPr>
          <a:lstStyle/>
          <a:p>
            <a:pPr marL="0" indent="0" algn="just">
              <a:buNone/>
            </a:pPr>
            <a:r>
              <a:rPr lang="en-US" dirty="0"/>
              <a:t>PRESENTED BY(BATCH NO:4) </a:t>
            </a:r>
          </a:p>
          <a:p>
            <a:pPr marL="0" indent="0" algn="just">
              <a:buNone/>
            </a:pPr>
            <a:r>
              <a:rPr lang="en-US" dirty="0"/>
              <a:t>                     BALAJI S   :510621205003</a:t>
            </a:r>
          </a:p>
          <a:p>
            <a:pPr marL="0" indent="0" algn="just">
              <a:buNone/>
            </a:pPr>
            <a:r>
              <a:rPr lang="en-US" dirty="0"/>
              <a:t>                     SURESH P :510621205052</a:t>
            </a:r>
          </a:p>
        </p:txBody>
      </p:sp>
      <p:grpSp>
        <p:nvGrpSpPr>
          <p:cNvPr id="6" name="Group 5">
            <a:extLst>
              <a:ext uri="{FF2B5EF4-FFF2-40B4-BE49-F238E27FC236}">
                <a16:creationId xmlns:a16="http://schemas.microsoft.com/office/drawing/2014/main" id="{E6C7DC87-B842-7C06-B6D6-13B191650ABB}"/>
              </a:ext>
            </a:extLst>
          </p:cNvPr>
          <p:cNvGrpSpPr/>
          <p:nvPr/>
        </p:nvGrpSpPr>
        <p:grpSpPr>
          <a:xfrm>
            <a:off x="508021" y="3020993"/>
            <a:ext cx="4249174" cy="3837008"/>
            <a:chOff x="0" y="0"/>
            <a:chExt cx="7535844" cy="7506630"/>
          </a:xfrm>
        </p:grpSpPr>
        <p:sp>
          <p:nvSpPr>
            <p:cNvPr id="7" name="Shape 8">
              <a:extLst>
                <a:ext uri="{FF2B5EF4-FFF2-40B4-BE49-F238E27FC236}">
                  <a16:creationId xmlns:a16="http://schemas.microsoft.com/office/drawing/2014/main" id="{9DA775DB-9490-31BF-5FFD-B7B2B3CF9D98}"/>
                </a:ext>
              </a:extLst>
            </p:cNvPr>
            <p:cNvSpPr/>
            <p:nvPr/>
          </p:nvSpPr>
          <p:spPr>
            <a:xfrm>
              <a:off x="5416424" y="589445"/>
              <a:ext cx="2119420" cy="1609725"/>
            </a:xfrm>
            <a:custGeom>
              <a:avLst/>
              <a:gdLst/>
              <a:ahLst/>
              <a:cxnLst/>
              <a:rect l="0" t="0" r="0" b="0"/>
              <a:pathLst>
                <a:path w="2119420" h="1609725">
                  <a:moveTo>
                    <a:pt x="1895614" y="11453"/>
                  </a:moveTo>
                  <a:cubicBezTo>
                    <a:pt x="1943185" y="12034"/>
                    <a:pt x="1991138" y="13805"/>
                    <a:pt x="2039862" y="17186"/>
                  </a:cubicBezTo>
                  <a:cubicBezTo>
                    <a:pt x="1839312" y="43418"/>
                    <a:pt x="1632118" y="49261"/>
                    <a:pt x="1426732" y="56745"/>
                  </a:cubicBezTo>
                  <a:cubicBezTo>
                    <a:pt x="1309677" y="61033"/>
                    <a:pt x="1192641" y="65919"/>
                    <a:pt x="1075625" y="71214"/>
                  </a:cubicBezTo>
                  <a:cubicBezTo>
                    <a:pt x="803763" y="84931"/>
                    <a:pt x="531110" y="102390"/>
                    <a:pt x="261574" y="124324"/>
                  </a:cubicBezTo>
                  <a:cubicBezTo>
                    <a:pt x="230222" y="126806"/>
                    <a:pt x="198058" y="128330"/>
                    <a:pt x="165905" y="129795"/>
                  </a:cubicBezTo>
                  <a:cubicBezTo>
                    <a:pt x="149921" y="130587"/>
                    <a:pt x="133948" y="131388"/>
                    <a:pt x="118071" y="132179"/>
                  </a:cubicBezTo>
                  <a:cubicBezTo>
                    <a:pt x="114290" y="132345"/>
                    <a:pt x="110402" y="132355"/>
                    <a:pt x="106875" y="133840"/>
                  </a:cubicBezTo>
                  <a:cubicBezTo>
                    <a:pt x="103211" y="135198"/>
                    <a:pt x="101091" y="138921"/>
                    <a:pt x="100778" y="142643"/>
                  </a:cubicBezTo>
                  <a:cubicBezTo>
                    <a:pt x="99821" y="171005"/>
                    <a:pt x="98854" y="199720"/>
                    <a:pt x="97877" y="228434"/>
                  </a:cubicBezTo>
                  <a:cubicBezTo>
                    <a:pt x="96694" y="260177"/>
                    <a:pt x="95493" y="291910"/>
                    <a:pt x="94877" y="323311"/>
                  </a:cubicBezTo>
                  <a:cubicBezTo>
                    <a:pt x="89943" y="576434"/>
                    <a:pt x="82303" y="829508"/>
                    <a:pt x="80662" y="1084858"/>
                  </a:cubicBezTo>
                  <a:cubicBezTo>
                    <a:pt x="79831" y="1214292"/>
                    <a:pt x="79011" y="1343745"/>
                    <a:pt x="76255" y="1473257"/>
                  </a:cubicBezTo>
                  <a:cubicBezTo>
                    <a:pt x="76255" y="1473257"/>
                    <a:pt x="75298" y="1516929"/>
                    <a:pt x="75298" y="1516929"/>
                  </a:cubicBezTo>
                  <a:cubicBezTo>
                    <a:pt x="75249" y="1523085"/>
                    <a:pt x="75552" y="1528087"/>
                    <a:pt x="76167" y="1530783"/>
                  </a:cubicBezTo>
                  <a:cubicBezTo>
                    <a:pt x="76304" y="1531399"/>
                    <a:pt x="76460" y="1532151"/>
                    <a:pt x="76548" y="1532298"/>
                  </a:cubicBezTo>
                  <a:cubicBezTo>
                    <a:pt x="76500" y="1532151"/>
                    <a:pt x="76568" y="1532229"/>
                    <a:pt x="76568" y="1532229"/>
                  </a:cubicBezTo>
                  <a:cubicBezTo>
                    <a:pt x="76568" y="1532229"/>
                    <a:pt x="76626" y="1532258"/>
                    <a:pt x="76626" y="1532258"/>
                  </a:cubicBezTo>
                  <a:cubicBezTo>
                    <a:pt x="76676" y="1532249"/>
                    <a:pt x="76724" y="1532180"/>
                    <a:pt x="76695" y="1532249"/>
                  </a:cubicBezTo>
                  <a:cubicBezTo>
                    <a:pt x="76802" y="1532141"/>
                    <a:pt x="76265" y="1532161"/>
                    <a:pt x="78209" y="1532688"/>
                  </a:cubicBezTo>
                  <a:cubicBezTo>
                    <a:pt x="81385" y="1533538"/>
                    <a:pt x="87139" y="1534261"/>
                    <a:pt x="94262" y="1534291"/>
                  </a:cubicBezTo>
                  <a:cubicBezTo>
                    <a:pt x="94262" y="1534291"/>
                    <a:pt x="146297" y="1533245"/>
                    <a:pt x="146297" y="1533245"/>
                  </a:cubicBezTo>
                  <a:cubicBezTo>
                    <a:pt x="146297" y="1533245"/>
                    <a:pt x="253357" y="1531291"/>
                    <a:pt x="253357" y="1531291"/>
                  </a:cubicBezTo>
                  <a:cubicBezTo>
                    <a:pt x="253357" y="1531291"/>
                    <a:pt x="467458" y="1528692"/>
                    <a:pt x="467458" y="1528692"/>
                  </a:cubicBezTo>
                  <a:cubicBezTo>
                    <a:pt x="467458" y="1528692"/>
                    <a:pt x="895661" y="1524824"/>
                    <a:pt x="895661" y="1524824"/>
                  </a:cubicBezTo>
                  <a:cubicBezTo>
                    <a:pt x="1208439" y="1521023"/>
                    <a:pt x="1514760" y="1505674"/>
                    <a:pt x="1825800" y="1512787"/>
                  </a:cubicBezTo>
                  <a:cubicBezTo>
                    <a:pt x="1892334" y="1514311"/>
                    <a:pt x="1958878" y="1513979"/>
                    <a:pt x="2025442" y="1512581"/>
                  </a:cubicBezTo>
                  <a:cubicBezTo>
                    <a:pt x="2041669" y="1512181"/>
                    <a:pt x="2060672" y="1512386"/>
                    <a:pt x="2067023" y="1509045"/>
                  </a:cubicBezTo>
                  <a:cubicBezTo>
                    <a:pt x="2071116" y="1507394"/>
                    <a:pt x="2074575" y="1504228"/>
                    <a:pt x="2076500" y="1500271"/>
                  </a:cubicBezTo>
                  <a:cubicBezTo>
                    <a:pt x="2077486" y="1498298"/>
                    <a:pt x="2078161" y="1496227"/>
                    <a:pt x="2078620" y="1494058"/>
                  </a:cubicBezTo>
                  <a:cubicBezTo>
                    <a:pt x="2079235" y="1491244"/>
                    <a:pt x="2079655" y="1488049"/>
                    <a:pt x="2079890" y="1484620"/>
                  </a:cubicBezTo>
                  <a:cubicBezTo>
                    <a:pt x="2080368" y="1477781"/>
                    <a:pt x="2080095" y="1469984"/>
                    <a:pt x="2079841" y="1461494"/>
                  </a:cubicBezTo>
                  <a:cubicBezTo>
                    <a:pt x="2079841" y="1461494"/>
                    <a:pt x="2079069" y="1436590"/>
                    <a:pt x="2079069" y="1436590"/>
                  </a:cubicBezTo>
                  <a:cubicBezTo>
                    <a:pt x="2079069" y="1436590"/>
                    <a:pt x="2077408" y="1386772"/>
                    <a:pt x="2077408" y="1386772"/>
                  </a:cubicBezTo>
                  <a:cubicBezTo>
                    <a:pt x="2072162" y="1253948"/>
                    <a:pt x="2062704" y="1121261"/>
                    <a:pt x="2057526" y="988437"/>
                  </a:cubicBezTo>
                  <a:cubicBezTo>
                    <a:pt x="2055260" y="933803"/>
                    <a:pt x="2053003" y="879442"/>
                    <a:pt x="2050892" y="828453"/>
                  </a:cubicBezTo>
                  <a:cubicBezTo>
                    <a:pt x="2048577" y="772099"/>
                    <a:pt x="2043702" y="716253"/>
                    <a:pt x="2041748" y="667315"/>
                  </a:cubicBezTo>
                  <a:cubicBezTo>
                    <a:pt x="2039393" y="606653"/>
                    <a:pt x="2046232" y="559502"/>
                    <a:pt x="2044630" y="515625"/>
                  </a:cubicBezTo>
                  <a:cubicBezTo>
                    <a:pt x="2043809" y="485103"/>
                    <a:pt x="2041865" y="414720"/>
                    <a:pt x="2040595" y="336383"/>
                  </a:cubicBezTo>
                  <a:cubicBezTo>
                    <a:pt x="2039237" y="275858"/>
                    <a:pt x="2029076" y="195782"/>
                    <a:pt x="2029535" y="142106"/>
                  </a:cubicBezTo>
                  <a:cubicBezTo>
                    <a:pt x="2030785" y="42177"/>
                    <a:pt x="2041894" y="0"/>
                    <a:pt x="2047092" y="78444"/>
                  </a:cubicBezTo>
                  <a:cubicBezTo>
                    <a:pt x="2048753" y="94809"/>
                    <a:pt x="2051049" y="59930"/>
                    <a:pt x="2052016" y="69573"/>
                  </a:cubicBezTo>
                  <a:cubicBezTo>
                    <a:pt x="2054380" y="115883"/>
                    <a:pt x="2050580" y="174816"/>
                    <a:pt x="2052700" y="223549"/>
                  </a:cubicBezTo>
                  <a:cubicBezTo>
                    <a:pt x="2054947" y="271246"/>
                    <a:pt x="2068869" y="313287"/>
                    <a:pt x="2071312" y="361727"/>
                  </a:cubicBezTo>
                  <a:cubicBezTo>
                    <a:pt x="2073618" y="409981"/>
                    <a:pt x="2072308" y="458265"/>
                    <a:pt x="2075415" y="505943"/>
                  </a:cubicBezTo>
                  <a:cubicBezTo>
                    <a:pt x="2078473" y="552849"/>
                    <a:pt x="2087178" y="597928"/>
                    <a:pt x="2090265" y="645850"/>
                  </a:cubicBezTo>
                  <a:cubicBezTo>
                    <a:pt x="2093285" y="692952"/>
                    <a:pt x="2092669" y="743306"/>
                    <a:pt x="2095688" y="791434"/>
                  </a:cubicBezTo>
                  <a:cubicBezTo>
                    <a:pt x="2103856" y="921288"/>
                    <a:pt x="2109249" y="1052079"/>
                    <a:pt x="2113138" y="1183301"/>
                  </a:cubicBezTo>
                  <a:cubicBezTo>
                    <a:pt x="2115111" y="1248907"/>
                    <a:pt x="2116498" y="1314621"/>
                    <a:pt x="2117915" y="1380383"/>
                  </a:cubicBezTo>
                  <a:cubicBezTo>
                    <a:pt x="2117915" y="1380383"/>
                    <a:pt x="2119420" y="1479862"/>
                    <a:pt x="2119420" y="1479862"/>
                  </a:cubicBezTo>
                  <a:cubicBezTo>
                    <a:pt x="2119303" y="1484444"/>
                    <a:pt x="2119019" y="1489211"/>
                    <a:pt x="2118375" y="1494194"/>
                  </a:cubicBezTo>
                  <a:cubicBezTo>
                    <a:pt x="2118072" y="1496666"/>
                    <a:pt x="2117612" y="1499236"/>
                    <a:pt x="2117085" y="1501825"/>
                  </a:cubicBezTo>
                  <a:cubicBezTo>
                    <a:pt x="2116547" y="1504414"/>
                    <a:pt x="2115659" y="1507619"/>
                    <a:pt x="2114730" y="1510403"/>
                  </a:cubicBezTo>
                  <a:cubicBezTo>
                    <a:pt x="2110900" y="1521902"/>
                    <a:pt x="2103690" y="1532337"/>
                    <a:pt x="2093685" y="1539244"/>
                  </a:cubicBezTo>
                  <a:cubicBezTo>
                    <a:pt x="2088712" y="1542712"/>
                    <a:pt x="2083173" y="1545350"/>
                    <a:pt x="2077349" y="1547187"/>
                  </a:cubicBezTo>
                  <a:cubicBezTo>
                    <a:pt x="2074516" y="1548076"/>
                    <a:pt x="2071312" y="1548897"/>
                    <a:pt x="2068635" y="1549405"/>
                  </a:cubicBezTo>
                  <a:cubicBezTo>
                    <a:pt x="2066046" y="1549923"/>
                    <a:pt x="2063505" y="1550323"/>
                    <a:pt x="2061063" y="1550616"/>
                  </a:cubicBezTo>
                  <a:cubicBezTo>
                    <a:pt x="2051117" y="1551789"/>
                    <a:pt x="2042793" y="1551789"/>
                    <a:pt x="2034704" y="1552180"/>
                  </a:cubicBezTo>
                  <a:cubicBezTo>
                    <a:pt x="2034704" y="1552180"/>
                    <a:pt x="1021597" y="1592559"/>
                    <a:pt x="1021597" y="1592559"/>
                  </a:cubicBezTo>
                  <a:cubicBezTo>
                    <a:pt x="910277" y="1596995"/>
                    <a:pt x="798888" y="1601440"/>
                    <a:pt x="687460" y="1602857"/>
                  </a:cubicBezTo>
                  <a:cubicBezTo>
                    <a:pt x="547290" y="1604645"/>
                    <a:pt x="407246" y="1601538"/>
                    <a:pt x="267045" y="1605348"/>
                  </a:cubicBezTo>
                  <a:cubicBezTo>
                    <a:pt x="267045" y="1605348"/>
                    <a:pt x="154005" y="1608358"/>
                    <a:pt x="154005" y="1608358"/>
                  </a:cubicBezTo>
                  <a:cubicBezTo>
                    <a:pt x="154005" y="1608358"/>
                    <a:pt x="96714" y="1609725"/>
                    <a:pt x="96714" y="1609725"/>
                  </a:cubicBezTo>
                  <a:cubicBezTo>
                    <a:pt x="85918" y="1609667"/>
                    <a:pt x="74008" y="1609383"/>
                    <a:pt x="60154" y="1605935"/>
                  </a:cubicBezTo>
                  <a:cubicBezTo>
                    <a:pt x="56686" y="1605036"/>
                    <a:pt x="53178" y="1604020"/>
                    <a:pt x="49485" y="1602554"/>
                  </a:cubicBezTo>
                  <a:cubicBezTo>
                    <a:pt x="45421" y="1601040"/>
                    <a:pt x="41523" y="1599105"/>
                    <a:pt x="37791" y="1596936"/>
                  </a:cubicBezTo>
                  <a:cubicBezTo>
                    <a:pt x="30316" y="1592598"/>
                    <a:pt x="23624" y="1586942"/>
                    <a:pt x="18114" y="1580288"/>
                  </a:cubicBezTo>
                  <a:cubicBezTo>
                    <a:pt x="13786" y="1574934"/>
                    <a:pt x="10209" y="1568984"/>
                    <a:pt x="7513" y="1562634"/>
                  </a:cubicBezTo>
                  <a:cubicBezTo>
                    <a:pt x="6165" y="1559429"/>
                    <a:pt x="5002" y="1556303"/>
                    <a:pt x="4045" y="1552805"/>
                  </a:cubicBezTo>
                  <a:cubicBezTo>
                    <a:pt x="3156" y="1549757"/>
                    <a:pt x="2550" y="1546904"/>
                    <a:pt x="2032" y="1544090"/>
                  </a:cubicBezTo>
                  <a:cubicBezTo>
                    <a:pt x="0" y="1532845"/>
                    <a:pt x="10" y="1523231"/>
                    <a:pt x="127" y="1514799"/>
                  </a:cubicBezTo>
                  <a:cubicBezTo>
                    <a:pt x="127" y="1514799"/>
                    <a:pt x="1495" y="1469330"/>
                    <a:pt x="1495" y="1469330"/>
                  </a:cubicBezTo>
                  <a:cubicBezTo>
                    <a:pt x="1495" y="1469330"/>
                    <a:pt x="4328" y="1379269"/>
                    <a:pt x="4328" y="1379269"/>
                  </a:cubicBezTo>
                  <a:cubicBezTo>
                    <a:pt x="4328" y="1379269"/>
                    <a:pt x="10209" y="1199158"/>
                    <a:pt x="10209" y="1199158"/>
                  </a:cubicBezTo>
                  <a:cubicBezTo>
                    <a:pt x="10209" y="1199158"/>
                    <a:pt x="22608" y="838936"/>
                    <a:pt x="22608" y="838936"/>
                  </a:cubicBezTo>
                  <a:cubicBezTo>
                    <a:pt x="28704" y="666426"/>
                    <a:pt x="35211" y="494375"/>
                    <a:pt x="42421" y="322373"/>
                  </a:cubicBezTo>
                  <a:cubicBezTo>
                    <a:pt x="42421" y="322373"/>
                    <a:pt x="47961" y="193369"/>
                    <a:pt x="47961" y="193369"/>
                  </a:cubicBezTo>
                  <a:cubicBezTo>
                    <a:pt x="47961" y="193369"/>
                    <a:pt x="49388" y="161128"/>
                    <a:pt x="49388" y="161128"/>
                  </a:cubicBezTo>
                  <a:cubicBezTo>
                    <a:pt x="49388" y="161128"/>
                    <a:pt x="50209" y="142106"/>
                    <a:pt x="50209" y="142106"/>
                  </a:cubicBezTo>
                  <a:cubicBezTo>
                    <a:pt x="50560" y="132971"/>
                    <a:pt x="51762" y="124060"/>
                    <a:pt x="54908" y="116049"/>
                  </a:cubicBezTo>
                  <a:cubicBezTo>
                    <a:pt x="57936" y="108018"/>
                    <a:pt x="63154" y="100768"/>
                    <a:pt x="69963" y="95444"/>
                  </a:cubicBezTo>
                  <a:cubicBezTo>
                    <a:pt x="76793" y="90168"/>
                    <a:pt x="84853" y="86866"/>
                    <a:pt x="93470" y="85009"/>
                  </a:cubicBezTo>
                  <a:cubicBezTo>
                    <a:pt x="97789" y="84071"/>
                    <a:pt x="102253" y="83534"/>
                    <a:pt x="106748" y="83153"/>
                  </a:cubicBezTo>
                  <a:cubicBezTo>
                    <a:pt x="106748" y="83153"/>
                    <a:pt x="117934" y="82391"/>
                    <a:pt x="117934" y="82391"/>
                  </a:cubicBezTo>
                  <a:cubicBezTo>
                    <a:pt x="117934" y="82391"/>
                    <a:pt x="134065" y="81424"/>
                    <a:pt x="134065" y="81424"/>
                  </a:cubicBezTo>
                  <a:cubicBezTo>
                    <a:pt x="220090" y="76158"/>
                    <a:pt x="306184" y="71321"/>
                    <a:pt x="392405" y="67101"/>
                  </a:cubicBezTo>
                  <a:cubicBezTo>
                    <a:pt x="569546" y="58376"/>
                    <a:pt x="746716" y="50922"/>
                    <a:pt x="923906" y="44737"/>
                  </a:cubicBezTo>
                  <a:cubicBezTo>
                    <a:pt x="1103841" y="38416"/>
                    <a:pt x="1288329" y="37146"/>
                    <a:pt x="1467395" y="26975"/>
                  </a:cubicBezTo>
                  <a:cubicBezTo>
                    <a:pt x="1613638" y="18666"/>
                    <a:pt x="1752902" y="9708"/>
                    <a:pt x="1895614" y="1145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 name="Shape 9">
              <a:extLst>
                <a:ext uri="{FF2B5EF4-FFF2-40B4-BE49-F238E27FC236}">
                  <a16:creationId xmlns:a16="http://schemas.microsoft.com/office/drawing/2014/main" id="{03260DC3-031E-DF54-3C38-2B7EE90B3045}"/>
                </a:ext>
              </a:extLst>
            </p:cNvPr>
            <p:cNvSpPr/>
            <p:nvPr/>
          </p:nvSpPr>
          <p:spPr>
            <a:xfrm>
              <a:off x="6770106" y="1471667"/>
              <a:ext cx="430293" cy="378605"/>
            </a:xfrm>
            <a:custGeom>
              <a:avLst/>
              <a:gdLst/>
              <a:ahLst/>
              <a:cxnLst/>
              <a:rect l="0" t="0" r="0" b="0"/>
              <a:pathLst>
                <a:path w="430293" h="378605">
                  <a:moveTo>
                    <a:pt x="228452" y="1340"/>
                  </a:moveTo>
                  <a:cubicBezTo>
                    <a:pt x="234142" y="5360"/>
                    <a:pt x="234921" y="32012"/>
                    <a:pt x="235771" y="36818"/>
                  </a:cubicBezTo>
                  <a:cubicBezTo>
                    <a:pt x="239386" y="57316"/>
                    <a:pt x="245795" y="77208"/>
                    <a:pt x="251501" y="97178"/>
                  </a:cubicBezTo>
                  <a:cubicBezTo>
                    <a:pt x="257353" y="117656"/>
                    <a:pt x="260324" y="141944"/>
                    <a:pt x="286361" y="143723"/>
                  </a:cubicBezTo>
                  <a:cubicBezTo>
                    <a:pt x="334156" y="146986"/>
                    <a:pt x="381960" y="150132"/>
                    <a:pt x="429775" y="153180"/>
                  </a:cubicBezTo>
                  <a:cubicBezTo>
                    <a:pt x="430293" y="157069"/>
                    <a:pt x="425642" y="159374"/>
                    <a:pt x="421871" y="160439"/>
                  </a:cubicBezTo>
                  <a:cubicBezTo>
                    <a:pt x="401862" y="166125"/>
                    <a:pt x="381843" y="171811"/>
                    <a:pt x="361835" y="177498"/>
                  </a:cubicBezTo>
                  <a:cubicBezTo>
                    <a:pt x="345890" y="182021"/>
                    <a:pt x="325724" y="184679"/>
                    <a:pt x="311607" y="193501"/>
                  </a:cubicBezTo>
                  <a:cubicBezTo>
                    <a:pt x="308636" y="195348"/>
                    <a:pt x="305842" y="197780"/>
                    <a:pt x="304592" y="201053"/>
                  </a:cubicBezTo>
                  <a:cubicBezTo>
                    <a:pt x="303399" y="204170"/>
                    <a:pt x="303751" y="207658"/>
                    <a:pt x="304435" y="210931"/>
                  </a:cubicBezTo>
                  <a:cubicBezTo>
                    <a:pt x="309330" y="234604"/>
                    <a:pt x="321366" y="258560"/>
                    <a:pt x="329740" y="281207"/>
                  </a:cubicBezTo>
                  <a:cubicBezTo>
                    <a:pt x="329740" y="281207"/>
                    <a:pt x="354292" y="347624"/>
                    <a:pt x="354292" y="347624"/>
                  </a:cubicBezTo>
                  <a:cubicBezTo>
                    <a:pt x="356119" y="352567"/>
                    <a:pt x="350247" y="356642"/>
                    <a:pt x="346173" y="353300"/>
                  </a:cubicBezTo>
                  <a:cubicBezTo>
                    <a:pt x="344023" y="351532"/>
                    <a:pt x="341981" y="349587"/>
                    <a:pt x="339998" y="347682"/>
                  </a:cubicBezTo>
                  <a:cubicBezTo>
                    <a:pt x="309525" y="318353"/>
                    <a:pt x="279053" y="289033"/>
                    <a:pt x="248579" y="259703"/>
                  </a:cubicBezTo>
                  <a:cubicBezTo>
                    <a:pt x="245932" y="257153"/>
                    <a:pt x="243079" y="254496"/>
                    <a:pt x="239484" y="253753"/>
                  </a:cubicBezTo>
                  <a:cubicBezTo>
                    <a:pt x="232948" y="252415"/>
                    <a:pt x="227115" y="257739"/>
                    <a:pt x="222572" y="262624"/>
                  </a:cubicBezTo>
                  <a:cubicBezTo>
                    <a:pt x="222572" y="262624"/>
                    <a:pt x="117768" y="375146"/>
                    <a:pt x="117768" y="375146"/>
                  </a:cubicBezTo>
                  <a:cubicBezTo>
                    <a:pt x="114544" y="378605"/>
                    <a:pt x="108721" y="376211"/>
                    <a:pt x="108868" y="371482"/>
                  </a:cubicBezTo>
                  <a:cubicBezTo>
                    <a:pt x="110617" y="318167"/>
                    <a:pt x="129688" y="266630"/>
                    <a:pt x="149218" y="216568"/>
                  </a:cubicBezTo>
                  <a:cubicBezTo>
                    <a:pt x="150469" y="213354"/>
                    <a:pt x="148251" y="209905"/>
                    <a:pt x="144821" y="209661"/>
                  </a:cubicBezTo>
                  <a:cubicBezTo>
                    <a:pt x="95698" y="206153"/>
                    <a:pt x="46984" y="196901"/>
                    <a:pt x="0" y="182129"/>
                  </a:cubicBezTo>
                  <a:cubicBezTo>
                    <a:pt x="1084" y="178152"/>
                    <a:pt x="5755" y="176570"/>
                    <a:pt x="9751" y="175602"/>
                  </a:cubicBezTo>
                  <a:cubicBezTo>
                    <a:pt x="60526" y="163302"/>
                    <a:pt x="111310" y="151001"/>
                    <a:pt x="162085" y="138681"/>
                  </a:cubicBezTo>
                  <a:lnTo>
                    <a:pt x="179828" y="137255"/>
                  </a:lnTo>
                  <a:cubicBezTo>
                    <a:pt x="192294" y="93114"/>
                    <a:pt x="197092" y="46637"/>
                    <a:pt x="220940" y="6512"/>
                  </a:cubicBezTo>
                  <a:cubicBezTo>
                    <a:pt x="224113" y="1175"/>
                    <a:pt x="226555" y="0"/>
                    <a:pt x="228452" y="1340"/>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9" name="Shape 10">
              <a:extLst>
                <a:ext uri="{FF2B5EF4-FFF2-40B4-BE49-F238E27FC236}">
                  <a16:creationId xmlns:a16="http://schemas.microsoft.com/office/drawing/2014/main" id="{C6E8D490-34EA-B88B-43AD-082CC91D8BEC}"/>
                </a:ext>
              </a:extLst>
            </p:cNvPr>
            <p:cNvSpPr/>
            <p:nvPr/>
          </p:nvSpPr>
          <p:spPr>
            <a:xfrm>
              <a:off x="6223323" y="1502765"/>
              <a:ext cx="430293" cy="378605"/>
            </a:xfrm>
            <a:custGeom>
              <a:avLst/>
              <a:gdLst/>
              <a:ahLst/>
              <a:cxnLst/>
              <a:rect l="0" t="0" r="0" b="0"/>
              <a:pathLst>
                <a:path w="430293" h="378605">
                  <a:moveTo>
                    <a:pt x="228452" y="1340"/>
                  </a:moveTo>
                  <a:cubicBezTo>
                    <a:pt x="234142" y="5360"/>
                    <a:pt x="234921" y="32012"/>
                    <a:pt x="235771" y="36818"/>
                  </a:cubicBezTo>
                  <a:cubicBezTo>
                    <a:pt x="239386" y="57316"/>
                    <a:pt x="245795" y="77208"/>
                    <a:pt x="251501" y="97178"/>
                  </a:cubicBezTo>
                  <a:cubicBezTo>
                    <a:pt x="257353" y="117656"/>
                    <a:pt x="260324" y="141944"/>
                    <a:pt x="286361" y="143722"/>
                  </a:cubicBezTo>
                  <a:cubicBezTo>
                    <a:pt x="334156" y="146986"/>
                    <a:pt x="381960" y="150132"/>
                    <a:pt x="429775" y="153180"/>
                  </a:cubicBezTo>
                  <a:cubicBezTo>
                    <a:pt x="430293" y="157069"/>
                    <a:pt x="425642" y="159374"/>
                    <a:pt x="421871" y="160449"/>
                  </a:cubicBezTo>
                  <a:cubicBezTo>
                    <a:pt x="401862" y="166125"/>
                    <a:pt x="381843" y="171811"/>
                    <a:pt x="361835" y="177498"/>
                  </a:cubicBezTo>
                  <a:cubicBezTo>
                    <a:pt x="345890" y="182021"/>
                    <a:pt x="325724" y="184679"/>
                    <a:pt x="311607" y="193501"/>
                  </a:cubicBezTo>
                  <a:cubicBezTo>
                    <a:pt x="308636" y="195348"/>
                    <a:pt x="305842" y="197780"/>
                    <a:pt x="304592" y="201053"/>
                  </a:cubicBezTo>
                  <a:cubicBezTo>
                    <a:pt x="303399" y="204170"/>
                    <a:pt x="303751" y="207658"/>
                    <a:pt x="304435" y="210931"/>
                  </a:cubicBezTo>
                  <a:cubicBezTo>
                    <a:pt x="309330" y="234604"/>
                    <a:pt x="321366" y="258560"/>
                    <a:pt x="329740" y="281207"/>
                  </a:cubicBezTo>
                  <a:cubicBezTo>
                    <a:pt x="329740" y="281207"/>
                    <a:pt x="354292" y="347624"/>
                    <a:pt x="354292" y="347624"/>
                  </a:cubicBezTo>
                  <a:cubicBezTo>
                    <a:pt x="356119" y="352567"/>
                    <a:pt x="350247" y="356642"/>
                    <a:pt x="346183" y="353300"/>
                  </a:cubicBezTo>
                  <a:cubicBezTo>
                    <a:pt x="344023" y="351532"/>
                    <a:pt x="341981" y="349587"/>
                    <a:pt x="339998" y="347682"/>
                  </a:cubicBezTo>
                  <a:cubicBezTo>
                    <a:pt x="309525" y="318353"/>
                    <a:pt x="279053" y="289033"/>
                    <a:pt x="248579" y="259703"/>
                  </a:cubicBezTo>
                  <a:cubicBezTo>
                    <a:pt x="245932" y="257153"/>
                    <a:pt x="243079" y="254496"/>
                    <a:pt x="239484" y="253753"/>
                  </a:cubicBezTo>
                  <a:cubicBezTo>
                    <a:pt x="232948" y="252415"/>
                    <a:pt x="227115" y="257739"/>
                    <a:pt x="222572" y="262624"/>
                  </a:cubicBezTo>
                  <a:cubicBezTo>
                    <a:pt x="222572" y="262624"/>
                    <a:pt x="117768" y="375146"/>
                    <a:pt x="117768" y="375146"/>
                  </a:cubicBezTo>
                  <a:cubicBezTo>
                    <a:pt x="114544" y="378605"/>
                    <a:pt x="108721" y="376211"/>
                    <a:pt x="108868" y="371482"/>
                  </a:cubicBezTo>
                  <a:cubicBezTo>
                    <a:pt x="110617" y="318167"/>
                    <a:pt x="129688" y="266630"/>
                    <a:pt x="149218" y="216568"/>
                  </a:cubicBezTo>
                  <a:cubicBezTo>
                    <a:pt x="150469" y="213354"/>
                    <a:pt x="148251" y="209905"/>
                    <a:pt x="144821" y="209661"/>
                  </a:cubicBezTo>
                  <a:cubicBezTo>
                    <a:pt x="95698" y="206153"/>
                    <a:pt x="46984" y="196901"/>
                    <a:pt x="0" y="182129"/>
                  </a:cubicBezTo>
                  <a:cubicBezTo>
                    <a:pt x="1084" y="178152"/>
                    <a:pt x="5755" y="176570"/>
                    <a:pt x="9751" y="175602"/>
                  </a:cubicBezTo>
                  <a:cubicBezTo>
                    <a:pt x="60526" y="163302"/>
                    <a:pt x="111310" y="151001"/>
                    <a:pt x="162085" y="138681"/>
                  </a:cubicBezTo>
                  <a:lnTo>
                    <a:pt x="179828" y="137255"/>
                  </a:lnTo>
                  <a:cubicBezTo>
                    <a:pt x="192294" y="93114"/>
                    <a:pt x="197092" y="46637"/>
                    <a:pt x="220940" y="6512"/>
                  </a:cubicBezTo>
                  <a:cubicBezTo>
                    <a:pt x="224113" y="1175"/>
                    <a:pt x="226555" y="0"/>
                    <a:pt x="228452" y="1340"/>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10" name="Shape 11">
              <a:extLst>
                <a:ext uri="{FF2B5EF4-FFF2-40B4-BE49-F238E27FC236}">
                  <a16:creationId xmlns:a16="http://schemas.microsoft.com/office/drawing/2014/main" id="{950486F4-F559-50BD-C8A1-7A5A997C486A}"/>
                </a:ext>
              </a:extLst>
            </p:cNvPr>
            <p:cNvSpPr/>
            <p:nvPr/>
          </p:nvSpPr>
          <p:spPr>
            <a:xfrm>
              <a:off x="5687612" y="1525890"/>
              <a:ext cx="430293" cy="378605"/>
            </a:xfrm>
            <a:custGeom>
              <a:avLst/>
              <a:gdLst/>
              <a:ahLst/>
              <a:cxnLst/>
              <a:rect l="0" t="0" r="0" b="0"/>
              <a:pathLst>
                <a:path w="430293" h="378605">
                  <a:moveTo>
                    <a:pt x="228452" y="1340"/>
                  </a:moveTo>
                  <a:cubicBezTo>
                    <a:pt x="234142" y="5360"/>
                    <a:pt x="234921" y="32012"/>
                    <a:pt x="235771" y="36818"/>
                  </a:cubicBezTo>
                  <a:cubicBezTo>
                    <a:pt x="239386" y="57316"/>
                    <a:pt x="245795" y="77208"/>
                    <a:pt x="251501" y="97178"/>
                  </a:cubicBezTo>
                  <a:cubicBezTo>
                    <a:pt x="257353" y="117656"/>
                    <a:pt x="260324" y="141944"/>
                    <a:pt x="286361" y="143722"/>
                  </a:cubicBezTo>
                  <a:cubicBezTo>
                    <a:pt x="334156" y="146986"/>
                    <a:pt x="381960" y="150132"/>
                    <a:pt x="429775" y="153180"/>
                  </a:cubicBezTo>
                  <a:cubicBezTo>
                    <a:pt x="430293" y="157069"/>
                    <a:pt x="425642" y="159374"/>
                    <a:pt x="421871" y="160439"/>
                  </a:cubicBezTo>
                  <a:cubicBezTo>
                    <a:pt x="401862" y="166125"/>
                    <a:pt x="381843" y="171811"/>
                    <a:pt x="361835" y="177498"/>
                  </a:cubicBezTo>
                  <a:cubicBezTo>
                    <a:pt x="345890" y="182021"/>
                    <a:pt x="325724" y="184679"/>
                    <a:pt x="311607" y="193501"/>
                  </a:cubicBezTo>
                  <a:cubicBezTo>
                    <a:pt x="308636" y="195348"/>
                    <a:pt x="305842" y="197780"/>
                    <a:pt x="304592" y="201053"/>
                  </a:cubicBezTo>
                  <a:cubicBezTo>
                    <a:pt x="303399" y="204170"/>
                    <a:pt x="303751" y="207658"/>
                    <a:pt x="304435" y="210931"/>
                  </a:cubicBezTo>
                  <a:cubicBezTo>
                    <a:pt x="309330" y="234604"/>
                    <a:pt x="321366" y="258560"/>
                    <a:pt x="329740" y="281207"/>
                  </a:cubicBezTo>
                  <a:cubicBezTo>
                    <a:pt x="329740" y="281207"/>
                    <a:pt x="354292" y="347624"/>
                    <a:pt x="354292" y="347624"/>
                  </a:cubicBezTo>
                  <a:cubicBezTo>
                    <a:pt x="356119" y="352567"/>
                    <a:pt x="350247" y="356642"/>
                    <a:pt x="346173" y="353300"/>
                  </a:cubicBezTo>
                  <a:cubicBezTo>
                    <a:pt x="344023" y="351532"/>
                    <a:pt x="341981" y="349587"/>
                    <a:pt x="339998" y="347682"/>
                  </a:cubicBezTo>
                  <a:cubicBezTo>
                    <a:pt x="309525" y="318353"/>
                    <a:pt x="279053" y="289033"/>
                    <a:pt x="248579" y="259703"/>
                  </a:cubicBezTo>
                  <a:cubicBezTo>
                    <a:pt x="245932" y="257153"/>
                    <a:pt x="243079" y="254496"/>
                    <a:pt x="239484" y="253753"/>
                  </a:cubicBezTo>
                  <a:cubicBezTo>
                    <a:pt x="232948" y="252415"/>
                    <a:pt x="227115" y="257739"/>
                    <a:pt x="222572" y="262624"/>
                  </a:cubicBezTo>
                  <a:cubicBezTo>
                    <a:pt x="222572" y="262624"/>
                    <a:pt x="117768" y="375146"/>
                    <a:pt x="117768" y="375146"/>
                  </a:cubicBezTo>
                  <a:cubicBezTo>
                    <a:pt x="114544" y="378605"/>
                    <a:pt x="108721" y="376211"/>
                    <a:pt x="108868" y="371482"/>
                  </a:cubicBezTo>
                  <a:cubicBezTo>
                    <a:pt x="110617" y="318167"/>
                    <a:pt x="129688" y="266630"/>
                    <a:pt x="149218" y="216568"/>
                  </a:cubicBezTo>
                  <a:cubicBezTo>
                    <a:pt x="150469" y="213354"/>
                    <a:pt x="148251" y="209905"/>
                    <a:pt x="144821" y="209661"/>
                  </a:cubicBezTo>
                  <a:cubicBezTo>
                    <a:pt x="95698" y="206153"/>
                    <a:pt x="46984" y="196901"/>
                    <a:pt x="0" y="182129"/>
                  </a:cubicBezTo>
                  <a:cubicBezTo>
                    <a:pt x="1084" y="178152"/>
                    <a:pt x="5755" y="176570"/>
                    <a:pt x="9751" y="175602"/>
                  </a:cubicBezTo>
                  <a:cubicBezTo>
                    <a:pt x="60525" y="163302"/>
                    <a:pt x="111310" y="151001"/>
                    <a:pt x="162085" y="138681"/>
                  </a:cubicBezTo>
                  <a:lnTo>
                    <a:pt x="179828" y="137255"/>
                  </a:lnTo>
                  <a:cubicBezTo>
                    <a:pt x="192294" y="93114"/>
                    <a:pt x="197092" y="46637"/>
                    <a:pt x="220940" y="6512"/>
                  </a:cubicBezTo>
                  <a:cubicBezTo>
                    <a:pt x="224113" y="1175"/>
                    <a:pt x="226555" y="0"/>
                    <a:pt x="228452" y="1340"/>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11" name="Shape 12">
              <a:extLst>
                <a:ext uri="{FF2B5EF4-FFF2-40B4-BE49-F238E27FC236}">
                  <a16:creationId xmlns:a16="http://schemas.microsoft.com/office/drawing/2014/main" id="{1EE6161F-5F2B-6C9F-C5C3-3AE61DA9AE23}"/>
                </a:ext>
              </a:extLst>
            </p:cNvPr>
            <p:cNvSpPr/>
            <p:nvPr/>
          </p:nvSpPr>
          <p:spPr>
            <a:xfrm>
              <a:off x="6408418" y="1128381"/>
              <a:ext cx="799973" cy="88800"/>
            </a:xfrm>
            <a:custGeom>
              <a:avLst/>
              <a:gdLst/>
              <a:ahLst/>
              <a:cxnLst/>
              <a:rect l="0" t="0" r="0" b="0"/>
              <a:pathLst>
                <a:path w="799973" h="88800">
                  <a:moveTo>
                    <a:pt x="432029" y="4545"/>
                  </a:moveTo>
                  <a:cubicBezTo>
                    <a:pt x="450227" y="5701"/>
                    <a:pt x="468464" y="7772"/>
                    <a:pt x="486637" y="8656"/>
                  </a:cubicBezTo>
                  <a:cubicBezTo>
                    <a:pt x="522708" y="10415"/>
                    <a:pt x="557558" y="0"/>
                    <a:pt x="593893" y="13375"/>
                  </a:cubicBezTo>
                  <a:cubicBezTo>
                    <a:pt x="624943" y="24865"/>
                    <a:pt x="654848" y="5227"/>
                    <a:pt x="685556" y="7357"/>
                  </a:cubicBezTo>
                  <a:cubicBezTo>
                    <a:pt x="691867" y="7796"/>
                    <a:pt x="698140" y="8226"/>
                    <a:pt x="704031" y="8637"/>
                  </a:cubicBezTo>
                  <a:cubicBezTo>
                    <a:pt x="710538" y="9262"/>
                    <a:pt x="716907" y="7152"/>
                    <a:pt x="722564" y="7748"/>
                  </a:cubicBezTo>
                  <a:cubicBezTo>
                    <a:pt x="729569" y="8490"/>
                    <a:pt x="735275" y="18143"/>
                    <a:pt x="740336" y="18602"/>
                  </a:cubicBezTo>
                  <a:cubicBezTo>
                    <a:pt x="743863" y="19237"/>
                    <a:pt x="752002" y="20732"/>
                    <a:pt x="761049" y="22373"/>
                  </a:cubicBezTo>
                  <a:cubicBezTo>
                    <a:pt x="768045" y="23468"/>
                    <a:pt x="776994" y="15105"/>
                    <a:pt x="783198" y="16697"/>
                  </a:cubicBezTo>
                  <a:cubicBezTo>
                    <a:pt x="794755" y="19677"/>
                    <a:pt x="799973" y="31635"/>
                    <a:pt x="791092" y="36169"/>
                  </a:cubicBezTo>
                  <a:cubicBezTo>
                    <a:pt x="789255" y="37703"/>
                    <a:pt x="793359" y="40565"/>
                    <a:pt x="792274" y="41464"/>
                  </a:cubicBezTo>
                  <a:cubicBezTo>
                    <a:pt x="787008" y="43555"/>
                    <a:pt x="780081" y="38162"/>
                    <a:pt x="774502" y="39041"/>
                  </a:cubicBezTo>
                  <a:cubicBezTo>
                    <a:pt x="769051" y="39901"/>
                    <a:pt x="764595" y="53139"/>
                    <a:pt x="759046" y="53647"/>
                  </a:cubicBezTo>
                  <a:cubicBezTo>
                    <a:pt x="753507" y="54155"/>
                    <a:pt x="747850" y="50472"/>
                    <a:pt x="742398" y="51430"/>
                  </a:cubicBezTo>
                  <a:cubicBezTo>
                    <a:pt x="737034" y="52368"/>
                    <a:pt x="732051" y="59167"/>
                    <a:pt x="726560" y="59851"/>
                  </a:cubicBezTo>
                  <a:cubicBezTo>
                    <a:pt x="721168" y="60525"/>
                    <a:pt x="715286" y="57135"/>
                    <a:pt x="709766" y="57712"/>
                  </a:cubicBezTo>
                  <a:cubicBezTo>
                    <a:pt x="680045" y="60897"/>
                    <a:pt x="649563" y="52837"/>
                    <a:pt x="619657" y="58816"/>
                  </a:cubicBezTo>
                  <a:cubicBezTo>
                    <a:pt x="619657" y="58816"/>
                    <a:pt x="504360" y="82166"/>
                    <a:pt x="504360" y="82166"/>
                  </a:cubicBezTo>
                  <a:cubicBezTo>
                    <a:pt x="491708" y="84765"/>
                    <a:pt x="479055" y="87413"/>
                    <a:pt x="466247" y="86846"/>
                  </a:cubicBezTo>
                  <a:cubicBezTo>
                    <a:pt x="450136" y="86133"/>
                    <a:pt x="433791" y="80378"/>
                    <a:pt x="417778" y="81854"/>
                  </a:cubicBezTo>
                  <a:cubicBezTo>
                    <a:pt x="381726" y="85166"/>
                    <a:pt x="345587" y="86719"/>
                    <a:pt x="309408" y="87706"/>
                  </a:cubicBezTo>
                  <a:cubicBezTo>
                    <a:pt x="269839" y="88800"/>
                    <a:pt x="230388" y="88185"/>
                    <a:pt x="190467" y="83661"/>
                  </a:cubicBezTo>
                  <a:cubicBezTo>
                    <a:pt x="190467" y="83661"/>
                    <a:pt x="128936" y="76802"/>
                    <a:pt x="128936" y="76802"/>
                  </a:cubicBezTo>
                  <a:cubicBezTo>
                    <a:pt x="108106" y="74497"/>
                    <a:pt x="86475" y="68214"/>
                    <a:pt x="66173" y="72953"/>
                  </a:cubicBezTo>
                  <a:cubicBezTo>
                    <a:pt x="44053" y="78082"/>
                    <a:pt x="23644" y="86387"/>
                    <a:pt x="0" y="68801"/>
                  </a:cubicBezTo>
                  <a:cubicBezTo>
                    <a:pt x="21445" y="44747"/>
                    <a:pt x="45314" y="43770"/>
                    <a:pt x="68948" y="43057"/>
                  </a:cubicBezTo>
                  <a:cubicBezTo>
                    <a:pt x="68948" y="43057"/>
                    <a:pt x="109366" y="41835"/>
                    <a:pt x="109366" y="41835"/>
                  </a:cubicBezTo>
                  <a:cubicBezTo>
                    <a:pt x="140601" y="39764"/>
                    <a:pt x="171895" y="36823"/>
                    <a:pt x="202778" y="32397"/>
                  </a:cubicBezTo>
                  <a:cubicBezTo>
                    <a:pt x="209969" y="31362"/>
                    <a:pt x="217804" y="35465"/>
                    <a:pt x="224956" y="34136"/>
                  </a:cubicBezTo>
                  <a:cubicBezTo>
                    <a:pt x="232108" y="32808"/>
                    <a:pt x="239571" y="33941"/>
                    <a:pt x="246724" y="32671"/>
                  </a:cubicBezTo>
                  <a:cubicBezTo>
                    <a:pt x="275575" y="27600"/>
                    <a:pt x="304592" y="25383"/>
                    <a:pt x="333521" y="16853"/>
                  </a:cubicBezTo>
                  <a:cubicBezTo>
                    <a:pt x="348186" y="12506"/>
                    <a:pt x="362870" y="8226"/>
                    <a:pt x="377672" y="5930"/>
                  </a:cubicBezTo>
                  <a:cubicBezTo>
                    <a:pt x="395678" y="3151"/>
                    <a:pt x="413833" y="3390"/>
                    <a:pt x="432029" y="454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2" name="Shape 13">
              <a:extLst>
                <a:ext uri="{FF2B5EF4-FFF2-40B4-BE49-F238E27FC236}">
                  <a16:creationId xmlns:a16="http://schemas.microsoft.com/office/drawing/2014/main" id="{570C0123-90DD-FF3C-460C-71ED8E8BACA8}"/>
                </a:ext>
              </a:extLst>
            </p:cNvPr>
            <p:cNvSpPr/>
            <p:nvPr/>
          </p:nvSpPr>
          <p:spPr>
            <a:xfrm>
              <a:off x="6253142" y="920064"/>
              <a:ext cx="974330" cy="99479"/>
            </a:xfrm>
            <a:custGeom>
              <a:avLst/>
              <a:gdLst/>
              <a:ahLst/>
              <a:cxnLst/>
              <a:rect l="0" t="0" r="0" b="0"/>
              <a:pathLst>
                <a:path w="974330" h="99479">
                  <a:moveTo>
                    <a:pt x="881240" y="713"/>
                  </a:moveTo>
                  <a:cubicBezTo>
                    <a:pt x="890150" y="1729"/>
                    <a:pt x="896814" y="11558"/>
                    <a:pt x="903047" y="12261"/>
                  </a:cubicBezTo>
                  <a:cubicBezTo>
                    <a:pt x="907414" y="13258"/>
                    <a:pt x="917458" y="15212"/>
                    <a:pt x="928459" y="17889"/>
                  </a:cubicBezTo>
                  <a:cubicBezTo>
                    <a:pt x="936891" y="19970"/>
                    <a:pt x="949161" y="12662"/>
                    <a:pt x="956675" y="15691"/>
                  </a:cubicBezTo>
                  <a:cubicBezTo>
                    <a:pt x="970646" y="20918"/>
                    <a:pt x="974330" y="33629"/>
                    <a:pt x="962928" y="36403"/>
                  </a:cubicBezTo>
                  <a:cubicBezTo>
                    <a:pt x="960476" y="37566"/>
                    <a:pt x="964804" y="41161"/>
                    <a:pt x="963358" y="41835"/>
                  </a:cubicBezTo>
                  <a:cubicBezTo>
                    <a:pt x="956821" y="42979"/>
                    <a:pt x="949562" y="36100"/>
                    <a:pt x="942733" y="36237"/>
                  </a:cubicBezTo>
                  <a:cubicBezTo>
                    <a:pt x="936041" y="36364"/>
                    <a:pt x="929221" y="48919"/>
                    <a:pt x="922782" y="48723"/>
                  </a:cubicBezTo>
                  <a:cubicBezTo>
                    <a:pt x="916285" y="48792"/>
                    <a:pt x="909955" y="44678"/>
                    <a:pt x="903448" y="45167"/>
                  </a:cubicBezTo>
                  <a:cubicBezTo>
                    <a:pt x="897038" y="45763"/>
                    <a:pt x="890825" y="52485"/>
                    <a:pt x="884416" y="52924"/>
                  </a:cubicBezTo>
                  <a:cubicBezTo>
                    <a:pt x="878124" y="53305"/>
                    <a:pt x="871217" y="50140"/>
                    <a:pt x="864700" y="50658"/>
                  </a:cubicBezTo>
                  <a:cubicBezTo>
                    <a:pt x="829732" y="53970"/>
                    <a:pt x="792743" y="48919"/>
                    <a:pt x="756994" y="58239"/>
                  </a:cubicBezTo>
                  <a:cubicBezTo>
                    <a:pt x="711134" y="70217"/>
                    <a:pt x="664960" y="83329"/>
                    <a:pt x="616374" y="93275"/>
                  </a:cubicBezTo>
                  <a:cubicBezTo>
                    <a:pt x="600380" y="96567"/>
                    <a:pt x="584162" y="99479"/>
                    <a:pt x="568012" y="98844"/>
                  </a:cubicBezTo>
                  <a:cubicBezTo>
                    <a:pt x="547642" y="98082"/>
                    <a:pt x="527534" y="91741"/>
                    <a:pt x="507633" y="92386"/>
                  </a:cubicBezTo>
                  <a:cubicBezTo>
                    <a:pt x="462759" y="93861"/>
                    <a:pt x="418579" y="92268"/>
                    <a:pt x="375053" y="91292"/>
                  </a:cubicBezTo>
                  <a:cubicBezTo>
                    <a:pt x="327581" y="90051"/>
                    <a:pt x="280665" y="89543"/>
                    <a:pt x="232118" y="86025"/>
                  </a:cubicBezTo>
                  <a:cubicBezTo>
                    <a:pt x="232118" y="86025"/>
                    <a:pt x="157162" y="80955"/>
                    <a:pt x="157162" y="80955"/>
                  </a:cubicBezTo>
                  <a:cubicBezTo>
                    <a:pt x="131700" y="79265"/>
                    <a:pt x="105400" y="73432"/>
                    <a:pt x="80496" y="78209"/>
                  </a:cubicBezTo>
                  <a:cubicBezTo>
                    <a:pt x="53453" y="83397"/>
                    <a:pt x="27513" y="91252"/>
                    <a:pt x="0" y="72338"/>
                  </a:cubicBezTo>
                  <a:cubicBezTo>
                    <a:pt x="27767" y="49573"/>
                    <a:pt x="55953" y="49144"/>
                    <a:pt x="84589" y="48293"/>
                  </a:cubicBezTo>
                  <a:cubicBezTo>
                    <a:pt x="84589" y="48293"/>
                    <a:pt x="133498" y="46457"/>
                    <a:pt x="133498" y="46457"/>
                  </a:cubicBezTo>
                  <a:cubicBezTo>
                    <a:pt x="171386" y="43662"/>
                    <a:pt x="209510" y="39481"/>
                    <a:pt x="247447" y="34420"/>
                  </a:cubicBezTo>
                  <a:cubicBezTo>
                    <a:pt x="256298" y="33257"/>
                    <a:pt x="265863" y="37224"/>
                    <a:pt x="274675" y="35846"/>
                  </a:cubicBezTo>
                  <a:cubicBezTo>
                    <a:pt x="283498" y="34479"/>
                    <a:pt x="292653" y="35524"/>
                    <a:pt x="301524" y="34342"/>
                  </a:cubicBezTo>
                  <a:cubicBezTo>
                    <a:pt x="337302" y="29320"/>
                    <a:pt x="373480" y="28597"/>
                    <a:pt x="409503" y="22051"/>
                  </a:cubicBezTo>
                  <a:cubicBezTo>
                    <a:pt x="427802" y="18710"/>
                    <a:pt x="446023" y="15485"/>
                    <a:pt x="464078" y="14196"/>
                  </a:cubicBezTo>
                  <a:cubicBezTo>
                    <a:pt x="507985" y="11079"/>
                    <a:pt x="550934" y="19511"/>
                    <a:pt x="593805" y="20400"/>
                  </a:cubicBezTo>
                  <a:cubicBezTo>
                    <a:pt x="636315" y="21318"/>
                    <a:pt x="676997" y="6868"/>
                    <a:pt x="722135" y="15945"/>
                  </a:cubicBezTo>
                  <a:cubicBezTo>
                    <a:pt x="760697" y="23731"/>
                    <a:pt x="795879" y="479"/>
                    <a:pt x="834647" y="987"/>
                  </a:cubicBezTo>
                  <a:cubicBezTo>
                    <a:pt x="842570" y="1202"/>
                    <a:pt x="850455" y="1426"/>
                    <a:pt x="857851" y="1632"/>
                  </a:cubicBezTo>
                  <a:cubicBezTo>
                    <a:pt x="866057" y="2247"/>
                    <a:pt x="874108" y="0"/>
                    <a:pt x="881240" y="71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 name="Shape 14">
              <a:extLst>
                <a:ext uri="{FF2B5EF4-FFF2-40B4-BE49-F238E27FC236}">
                  <a16:creationId xmlns:a16="http://schemas.microsoft.com/office/drawing/2014/main" id="{F9FD1F80-3128-4688-72AF-1657FB9A5E3F}"/>
                </a:ext>
              </a:extLst>
            </p:cNvPr>
            <p:cNvSpPr/>
            <p:nvPr/>
          </p:nvSpPr>
          <p:spPr>
            <a:xfrm>
              <a:off x="5692771" y="882742"/>
              <a:ext cx="388262" cy="385380"/>
            </a:xfrm>
            <a:custGeom>
              <a:avLst/>
              <a:gdLst/>
              <a:ahLst/>
              <a:cxnLst/>
              <a:rect l="0" t="0" r="0" b="0"/>
              <a:pathLst>
                <a:path w="388262" h="385380">
                  <a:moveTo>
                    <a:pt x="183502" y="5921"/>
                  </a:moveTo>
                  <a:cubicBezTo>
                    <a:pt x="287474" y="0"/>
                    <a:pt x="376519" y="78835"/>
                    <a:pt x="382390" y="181987"/>
                  </a:cubicBezTo>
                  <a:cubicBezTo>
                    <a:pt x="388262" y="285139"/>
                    <a:pt x="308724" y="373549"/>
                    <a:pt x="204761" y="379469"/>
                  </a:cubicBezTo>
                  <a:cubicBezTo>
                    <a:pt x="100788" y="385380"/>
                    <a:pt x="11744" y="306545"/>
                    <a:pt x="5872" y="203393"/>
                  </a:cubicBezTo>
                  <a:cubicBezTo>
                    <a:pt x="0" y="100241"/>
                    <a:pt x="79528" y="11831"/>
                    <a:pt x="183502" y="5921"/>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14" name="Shape 15">
              <a:extLst>
                <a:ext uri="{FF2B5EF4-FFF2-40B4-BE49-F238E27FC236}">
                  <a16:creationId xmlns:a16="http://schemas.microsoft.com/office/drawing/2014/main" id="{0ABA153A-2FB8-858E-C908-9908D3DBAB2F}"/>
                </a:ext>
              </a:extLst>
            </p:cNvPr>
            <p:cNvSpPr/>
            <p:nvPr/>
          </p:nvSpPr>
          <p:spPr>
            <a:xfrm>
              <a:off x="3098311" y="0"/>
              <a:ext cx="926654" cy="1283735"/>
            </a:xfrm>
            <a:custGeom>
              <a:avLst/>
              <a:gdLst/>
              <a:ahLst/>
              <a:cxnLst/>
              <a:rect l="0" t="0" r="0" b="0"/>
              <a:pathLst>
                <a:path w="926654" h="1283735">
                  <a:moveTo>
                    <a:pt x="626619" y="465"/>
                  </a:moveTo>
                  <a:cubicBezTo>
                    <a:pt x="702133" y="931"/>
                    <a:pt x="777614" y="2030"/>
                    <a:pt x="853063" y="3446"/>
                  </a:cubicBezTo>
                  <a:lnTo>
                    <a:pt x="926654" y="5360"/>
                  </a:lnTo>
                  <a:lnTo>
                    <a:pt x="926654" y="31196"/>
                  </a:lnTo>
                  <a:lnTo>
                    <a:pt x="633072" y="32217"/>
                  </a:lnTo>
                  <a:cubicBezTo>
                    <a:pt x="517286" y="33973"/>
                    <a:pt x="401779" y="37417"/>
                    <a:pt x="287035" y="43552"/>
                  </a:cubicBezTo>
                  <a:cubicBezTo>
                    <a:pt x="260362" y="45116"/>
                    <a:pt x="233016" y="45751"/>
                    <a:pt x="205670" y="46405"/>
                  </a:cubicBezTo>
                  <a:cubicBezTo>
                    <a:pt x="178343" y="47275"/>
                    <a:pt x="151045" y="48516"/>
                    <a:pt x="124451" y="50548"/>
                  </a:cubicBezTo>
                  <a:cubicBezTo>
                    <a:pt x="117808" y="51036"/>
                    <a:pt x="111144" y="51535"/>
                    <a:pt x="104471" y="52033"/>
                  </a:cubicBezTo>
                  <a:cubicBezTo>
                    <a:pt x="104471" y="52033"/>
                    <a:pt x="95708" y="52639"/>
                    <a:pt x="95708" y="52639"/>
                  </a:cubicBezTo>
                  <a:cubicBezTo>
                    <a:pt x="94144" y="52766"/>
                    <a:pt x="92581" y="52922"/>
                    <a:pt x="91037" y="53254"/>
                  </a:cubicBezTo>
                  <a:cubicBezTo>
                    <a:pt x="87989" y="53801"/>
                    <a:pt x="84882" y="55599"/>
                    <a:pt x="83808" y="58667"/>
                  </a:cubicBezTo>
                  <a:cubicBezTo>
                    <a:pt x="83221" y="60142"/>
                    <a:pt x="82997" y="61725"/>
                    <a:pt x="82870" y="63298"/>
                  </a:cubicBezTo>
                  <a:cubicBezTo>
                    <a:pt x="82870" y="63298"/>
                    <a:pt x="82606" y="69052"/>
                    <a:pt x="82606" y="69052"/>
                  </a:cubicBezTo>
                  <a:cubicBezTo>
                    <a:pt x="81570" y="96067"/>
                    <a:pt x="80525" y="123091"/>
                    <a:pt x="79958" y="149821"/>
                  </a:cubicBezTo>
                  <a:cubicBezTo>
                    <a:pt x="75308" y="365281"/>
                    <a:pt x="68527" y="580691"/>
                    <a:pt x="66485" y="798036"/>
                  </a:cubicBezTo>
                  <a:cubicBezTo>
                    <a:pt x="65450" y="908213"/>
                    <a:pt x="64404" y="1018409"/>
                    <a:pt x="61854" y="1128645"/>
                  </a:cubicBezTo>
                  <a:cubicBezTo>
                    <a:pt x="61854" y="1128645"/>
                    <a:pt x="60379" y="1186884"/>
                    <a:pt x="60379" y="1186884"/>
                  </a:cubicBezTo>
                  <a:cubicBezTo>
                    <a:pt x="60184" y="1196342"/>
                    <a:pt x="59598" y="1207343"/>
                    <a:pt x="59891" y="1213566"/>
                  </a:cubicBezTo>
                  <a:cubicBezTo>
                    <a:pt x="60047" y="1216791"/>
                    <a:pt x="60438" y="1219272"/>
                    <a:pt x="60819" y="1220425"/>
                  </a:cubicBezTo>
                  <a:cubicBezTo>
                    <a:pt x="61239" y="1221763"/>
                    <a:pt x="61033" y="1220904"/>
                    <a:pt x="61063" y="1221167"/>
                  </a:cubicBezTo>
                  <a:cubicBezTo>
                    <a:pt x="61112" y="1221138"/>
                    <a:pt x="61082" y="1221099"/>
                    <a:pt x="61112" y="1221148"/>
                  </a:cubicBezTo>
                  <a:cubicBezTo>
                    <a:pt x="61249" y="1221285"/>
                    <a:pt x="62187" y="1221705"/>
                    <a:pt x="63535" y="1222086"/>
                  </a:cubicBezTo>
                  <a:cubicBezTo>
                    <a:pt x="66212" y="1222926"/>
                    <a:pt x="70989" y="1223561"/>
                    <a:pt x="76568" y="1223717"/>
                  </a:cubicBezTo>
                  <a:cubicBezTo>
                    <a:pt x="79401" y="1223805"/>
                    <a:pt x="82391" y="1223815"/>
                    <a:pt x="85693" y="1223747"/>
                  </a:cubicBezTo>
                  <a:cubicBezTo>
                    <a:pt x="85693" y="1223747"/>
                    <a:pt x="96362" y="1223542"/>
                    <a:pt x="96362" y="1223542"/>
                  </a:cubicBezTo>
                  <a:cubicBezTo>
                    <a:pt x="96362" y="1223542"/>
                    <a:pt x="117876" y="1223131"/>
                    <a:pt x="117876" y="1223131"/>
                  </a:cubicBezTo>
                  <a:cubicBezTo>
                    <a:pt x="117876" y="1223131"/>
                    <a:pt x="203872" y="1221744"/>
                    <a:pt x="203872" y="1221744"/>
                  </a:cubicBezTo>
                  <a:cubicBezTo>
                    <a:pt x="203872" y="1221744"/>
                    <a:pt x="375855" y="1219800"/>
                    <a:pt x="375855" y="1219800"/>
                  </a:cubicBezTo>
                  <a:cubicBezTo>
                    <a:pt x="375855" y="1219800"/>
                    <a:pt x="719819" y="1216624"/>
                    <a:pt x="719819" y="1216624"/>
                  </a:cubicBezTo>
                  <a:lnTo>
                    <a:pt x="926654" y="1212273"/>
                  </a:lnTo>
                  <a:lnTo>
                    <a:pt x="926654" y="1266223"/>
                  </a:lnTo>
                  <a:lnTo>
                    <a:pt x="906470" y="1266987"/>
                  </a:lnTo>
                  <a:cubicBezTo>
                    <a:pt x="857200" y="1268851"/>
                    <a:pt x="826879" y="1269998"/>
                    <a:pt x="826879" y="1269998"/>
                  </a:cubicBezTo>
                  <a:cubicBezTo>
                    <a:pt x="732110" y="1273584"/>
                    <a:pt x="637291" y="1277169"/>
                    <a:pt x="542434" y="1278371"/>
                  </a:cubicBezTo>
                  <a:cubicBezTo>
                    <a:pt x="423122" y="1279886"/>
                    <a:pt x="303918" y="1277550"/>
                    <a:pt x="184566" y="1280657"/>
                  </a:cubicBezTo>
                  <a:cubicBezTo>
                    <a:pt x="184566" y="1280657"/>
                    <a:pt x="108868" y="1282602"/>
                    <a:pt x="108868" y="1282602"/>
                  </a:cubicBezTo>
                  <a:cubicBezTo>
                    <a:pt x="96118" y="1282719"/>
                    <a:pt x="84511" y="1283735"/>
                    <a:pt x="68547" y="1282856"/>
                  </a:cubicBezTo>
                  <a:cubicBezTo>
                    <a:pt x="60780" y="1282308"/>
                    <a:pt x="52250" y="1281195"/>
                    <a:pt x="42920" y="1277971"/>
                  </a:cubicBezTo>
                  <a:cubicBezTo>
                    <a:pt x="33775" y="1274971"/>
                    <a:pt x="22970" y="1268503"/>
                    <a:pt x="15544" y="1259662"/>
                  </a:cubicBezTo>
                  <a:cubicBezTo>
                    <a:pt x="11509" y="1254874"/>
                    <a:pt x="8256" y="1249442"/>
                    <a:pt x="5892" y="1243638"/>
                  </a:cubicBezTo>
                  <a:cubicBezTo>
                    <a:pt x="3625" y="1238070"/>
                    <a:pt x="2355" y="1232774"/>
                    <a:pt x="1553" y="1227831"/>
                  </a:cubicBezTo>
                  <a:cubicBezTo>
                    <a:pt x="0" y="1217963"/>
                    <a:pt x="195" y="1209551"/>
                    <a:pt x="381" y="1202282"/>
                  </a:cubicBezTo>
                  <a:cubicBezTo>
                    <a:pt x="381" y="1202282"/>
                    <a:pt x="1681" y="1161316"/>
                    <a:pt x="1681" y="1161316"/>
                  </a:cubicBezTo>
                  <a:cubicBezTo>
                    <a:pt x="1681" y="1161316"/>
                    <a:pt x="4328" y="1079521"/>
                    <a:pt x="4328" y="1079521"/>
                  </a:cubicBezTo>
                  <a:cubicBezTo>
                    <a:pt x="4328" y="1079521"/>
                    <a:pt x="9809" y="915931"/>
                    <a:pt x="9809" y="915931"/>
                  </a:cubicBezTo>
                  <a:cubicBezTo>
                    <a:pt x="9809" y="915931"/>
                    <a:pt x="21358" y="588781"/>
                    <a:pt x="21358" y="588781"/>
                  </a:cubicBezTo>
                  <a:cubicBezTo>
                    <a:pt x="26682" y="441937"/>
                    <a:pt x="32339" y="295483"/>
                    <a:pt x="38533" y="149069"/>
                  </a:cubicBezTo>
                  <a:cubicBezTo>
                    <a:pt x="38533" y="149069"/>
                    <a:pt x="40888" y="94171"/>
                    <a:pt x="40888" y="94171"/>
                  </a:cubicBezTo>
                  <a:cubicBezTo>
                    <a:pt x="40888" y="94171"/>
                    <a:pt x="42080" y="66717"/>
                    <a:pt x="42080" y="66717"/>
                  </a:cubicBezTo>
                  <a:cubicBezTo>
                    <a:pt x="42080" y="66717"/>
                    <a:pt x="42285" y="61471"/>
                    <a:pt x="42285" y="61471"/>
                  </a:cubicBezTo>
                  <a:cubicBezTo>
                    <a:pt x="42285" y="61471"/>
                    <a:pt x="42685" y="55609"/>
                    <a:pt x="42685" y="55609"/>
                  </a:cubicBezTo>
                  <a:cubicBezTo>
                    <a:pt x="43037" y="51720"/>
                    <a:pt x="43692" y="47929"/>
                    <a:pt x="44728" y="44305"/>
                  </a:cubicBezTo>
                  <a:cubicBezTo>
                    <a:pt x="46789" y="37085"/>
                    <a:pt x="50550" y="30402"/>
                    <a:pt x="56100" y="25312"/>
                  </a:cubicBezTo>
                  <a:cubicBezTo>
                    <a:pt x="61581" y="20173"/>
                    <a:pt x="68430" y="16861"/>
                    <a:pt x="75796" y="14985"/>
                  </a:cubicBezTo>
                  <a:cubicBezTo>
                    <a:pt x="79489" y="14027"/>
                    <a:pt x="83309" y="13431"/>
                    <a:pt x="87178" y="13041"/>
                  </a:cubicBezTo>
                  <a:cubicBezTo>
                    <a:pt x="87178" y="13041"/>
                    <a:pt x="92943" y="12581"/>
                    <a:pt x="92943" y="12581"/>
                  </a:cubicBezTo>
                  <a:cubicBezTo>
                    <a:pt x="92943" y="12581"/>
                    <a:pt x="96821" y="12376"/>
                    <a:pt x="96821" y="12376"/>
                  </a:cubicBezTo>
                  <a:cubicBezTo>
                    <a:pt x="96821" y="12376"/>
                    <a:pt x="124363" y="10891"/>
                    <a:pt x="124363" y="10891"/>
                  </a:cubicBezTo>
                  <a:cubicBezTo>
                    <a:pt x="124363" y="10891"/>
                    <a:pt x="179447" y="7980"/>
                    <a:pt x="179447" y="7980"/>
                  </a:cubicBezTo>
                  <a:cubicBezTo>
                    <a:pt x="216163" y="6084"/>
                    <a:pt x="252918" y="5127"/>
                    <a:pt x="289673" y="3730"/>
                  </a:cubicBezTo>
                  <a:cubicBezTo>
                    <a:pt x="326428" y="2587"/>
                    <a:pt x="363193" y="2079"/>
                    <a:pt x="399977" y="1287"/>
                  </a:cubicBezTo>
                  <a:cubicBezTo>
                    <a:pt x="475558" y="169"/>
                    <a:pt x="551105" y="0"/>
                    <a:pt x="626619" y="46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 name="Shape 16">
              <a:extLst>
                <a:ext uri="{FF2B5EF4-FFF2-40B4-BE49-F238E27FC236}">
                  <a16:creationId xmlns:a16="http://schemas.microsoft.com/office/drawing/2014/main" id="{86C69D8A-4259-E308-AB3B-F7989112F699}"/>
                </a:ext>
              </a:extLst>
            </p:cNvPr>
            <p:cNvSpPr/>
            <p:nvPr/>
          </p:nvSpPr>
          <p:spPr>
            <a:xfrm>
              <a:off x="4024965" y="5360"/>
              <a:ext cx="899958" cy="1260863"/>
            </a:xfrm>
            <a:custGeom>
              <a:avLst/>
              <a:gdLst/>
              <a:ahLst/>
              <a:cxnLst/>
              <a:rect l="0" t="0" r="0" b="0"/>
              <a:pathLst>
                <a:path w="899958" h="1260863">
                  <a:moveTo>
                    <a:pt x="0" y="0"/>
                  </a:moveTo>
                  <a:lnTo>
                    <a:pt x="157991" y="4108"/>
                  </a:lnTo>
                  <a:cubicBezTo>
                    <a:pt x="235437" y="6110"/>
                    <a:pt x="312811" y="7539"/>
                    <a:pt x="389139" y="6694"/>
                  </a:cubicBezTo>
                  <a:cubicBezTo>
                    <a:pt x="513854" y="5280"/>
                    <a:pt x="632348" y="2096"/>
                    <a:pt x="753751" y="5134"/>
                  </a:cubicBezTo>
                  <a:lnTo>
                    <a:pt x="867338" y="10141"/>
                  </a:lnTo>
                  <a:lnTo>
                    <a:pt x="869083" y="6323"/>
                  </a:lnTo>
                  <a:cubicBezTo>
                    <a:pt x="869812" y="5986"/>
                    <a:pt x="870536" y="6940"/>
                    <a:pt x="871231" y="9289"/>
                  </a:cubicBezTo>
                  <a:lnTo>
                    <a:pt x="871411" y="10321"/>
                  </a:lnTo>
                  <a:lnTo>
                    <a:pt x="876460" y="10543"/>
                  </a:lnTo>
                  <a:lnTo>
                    <a:pt x="871528" y="10993"/>
                  </a:lnTo>
                  <a:lnTo>
                    <a:pt x="873206" y="20630"/>
                  </a:lnTo>
                  <a:cubicBezTo>
                    <a:pt x="873820" y="25876"/>
                    <a:pt x="874382" y="32624"/>
                    <a:pt x="874868" y="40977"/>
                  </a:cubicBezTo>
                  <a:cubicBezTo>
                    <a:pt x="876119" y="54938"/>
                    <a:pt x="878053" y="25228"/>
                    <a:pt x="878786" y="33444"/>
                  </a:cubicBezTo>
                  <a:cubicBezTo>
                    <a:pt x="880642" y="72944"/>
                    <a:pt x="876959" y="123104"/>
                    <a:pt x="877926" y="164637"/>
                  </a:cubicBezTo>
                  <a:cubicBezTo>
                    <a:pt x="878864" y="205280"/>
                    <a:pt x="889074" y="241429"/>
                    <a:pt x="889757" y="282786"/>
                  </a:cubicBezTo>
                  <a:cubicBezTo>
                    <a:pt x="890441" y="323967"/>
                    <a:pt x="887969" y="365021"/>
                    <a:pt x="888976" y="405713"/>
                  </a:cubicBezTo>
                  <a:cubicBezTo>
                    <a:pt x="889963" y="445731"/>
                    <a:pt x="895346" y="484421"/>
                    <a:pt x="896147" y="525308"/>
                  </a:cubicBezTo>
                  <a:cubicBezTo>
                    <a:pt x="896938" y="565493"/>
                    <a:pt x="894681" y="608315"/>
                    <a:pt x="895414" y="649349"/>
                  </a:cubicBezTo>
                  <a:cubicBezTo>
                    <a:pt x="897388" y="760063"/>
                    <a:pt x="897241" y="871383"/>
                    <a:pt x="897349" y="982958"/>
                  </a:cubicBezTo>
                  <a:cubicBezTo>
                    <a:pt x="897564" y="1038744"/>
                    <a:pt x="897779" y="1094590"/>
                    <a:pt x="897994" y="1150465"/>
                  </a:cubicBezTo>
                  <a:cubicBezTo>
                    <a:pt x="897662" y="1163997"/>
                    <a:pt x="899958" y="1179052"/>
                    <a:pt x="893402" y="1197733"/>
                  </a:cubicBezTo>
                  <a:cubicBezTo>
                    <a:pt x="889796" y="1207337"/>
                    <a:pt x="883104" y="1215837"/>
                    <a:pt x="874194" y="1221015"/>
                  </a:cubicBezTo>
                  <a:cubicBezTo>
                    <a:pt x="869983" y="1223584"/>
                    <a:pt x="864531" y="1225646"/>
                    <a:pt x="860252" y="1226721"/>
                  </a:cubicBezTo>
                  <a:cubicBezTo>
                    <a:pt x="855816" y="1227873"/>
                    <a:pt x="851576" y="1228499"/>
                    <a:pt x="847551" y="1228899"/>
                  </a:cubicBezTo>
                  <a:cubicBezTo>
                    <a:pt x="839383" y="1229661"/>
                    <a:pt x="832446" y="1229622"/>
                    <a:pt x="825509" y="1229886"/>
                  </a:cubicBezTo>
                  <a:cubicBezTo>
                    <a:pt x="825509" y="1229886"/>
                    <a:pt x="804572" y="1230541"/>
                    <a:pt x="804572" y="1230541"/>
                  </a:cubicBezTo>
                  <a:cubicBezTo>
                    <a:pt x="804572" y="1230541"/>
                    <a:pt x="762669" y="1232006"/>
                    <a:pt x="762669" y="1232006"/>
                  </a:cubicBezTo>
                  <a:cubicBezTo>
                    <a:pt x="762669" y="1232006"/>
                    <a:pt x="277545" y="1250362"/>
                    <a:pt x="34982" y="1259539"/>
                  </a:cubicBezTo>
                  <a:lnTo>
                    <a:pt x="0" y="1260863"/>
                  </a:lnTo>
                  <a:lnTo>
                    <a:pt x="0" y="1206913"/>
                  </a:lnTo>
                  <a:lnTo>
                    <a:pt x="189609" y="1202924"/>
                  </a:lnTo>
                  <a:cubicBezTo>
                    <a:pt x="321177" y="1200104"/>
                    <a:pt x="452557" y="1198363"/>
                    <a:pt x="584931" y="1201055"/>
                  </a:cubicBezTo>
                  <a:cubicBezTo>
                    <a:pt x="641559" y="1202207"/>
                    <a:pt x="698205" y="1201895"/>
                    <a:pt x="754862" y="1200742"/>
                  </a:cubicBezTo>
                  <a:cubicBezTo>
                    <a:pt x="783020" y="1200146"/>
                    <a:pt x="811890" y="1199423"/>
                    <a:pt x="839481" y="1198407"/>
                  </a:cubicBezTo>
                  <a:cubicBezTo>
                    <a:pt x="845763" y="1198104"/>
                    <a:pt x="851850" y="1197146"/>
                    <a:pt x="855181" y="1195701"/>
                  </a:cubicBezTo>
                  <a:cubicBezTo>
                    <a:pt x="858581" y="1194382"/>
                    <a:pt x="861463" y="1191871"/>
                    <a:pt x="863085" y="1188676"/>
                  </a:cubicBezTo>
                  <a:cubicBezTo>
                    <a:pt x="864570" y="1185930"/>
                    <a:pt x="865713" y="1181055"/>
                    <a:pt x="866075" y="1175193"/>
                  </a:cubicBezTo>
                  <a:cubicBezTo>
                    <a:pt x="866475" y="1169429"/>
                    <a:pt x="866163" y="1162766"/>
                    <a:pt x="865987" y="1155516"/>
                  </a:cubicBezTo>
                  <a:cubicBezTo>
                    <a:pt x="862821" y="1042145"/>
                    <a:pt x="858767" y="928753"/>
                    <a:pt x="858777" y="815479"/>
                  </a:cubicBezTo>
                  <a:cubicBezTo>
                    <a:pt x="858786" y="768905"/>
                    <a:pt x="858806" y="722566"/>
                    <a:pt x="858816" y="679108"/>
                  </a:cubicBezTo>
                  <a:cubicBezTo>
                    <a:pt x="858933" y="631079"/>
                    <a:pt x="857018" y="583391"/>
                    <a:pt x="857165" y="541712"/>
                  </a:cubicBezTo>
                  <a:cubicBezTo>
                    <a:pt x="857360" y="490068"/>
                    <a:pt x="864316" y="450235"/>
                    <a:pt x="864395" y="412884"/>
                  </a:cubicBezTo>
                  <a:cubicBezTo>
                    <a:pt x="864688" y="386906"/>
                    <a:pt x="865362" y="327015"/>
                    <a:pt x="866104" y="260373"/>
                  </a:cubicBezTo>
                  <a:cubicBezTo>
                    <a:pt x="866544" y="208846"/>
                    <a:pt x="859773" y="140583"/>
                    <a:pt x="860633" y="94996"/>
                  </a:cubicBezTo>
                  <a:cubicBezTo>
                    <a:pt x="861241" y="63169"/>
                    <a:pt x="862848" y="38218"/>
                    <a:pt x="864824" y="22986"/>
                  </a:cubicBezTo>
                  <a:lnTo>
                    <a:pt x="866844" y="11421"/>
                  </a:lnTo>
                  <a:lnTo>
                    <a:pt x="747229" y="22341"/>
                  </a:lnTo>
                  <a:cubicBezTo>
                    <a:pt x="617099" y="30759"/>
                    <a:pt x="484659" y="30000"/>
                    <a:pt x="353401" y="28725"/>
                  </a:cubicBezTo>
                  <a:cubicBezTo>
                    <a:pt x="353401" y="28725"/>
                    <a:pt x="54134" y="25648"/>
                    <a:pt x="54134" y="25648"/>
                  </a:cubicBezTo>
                  <a:lnTo>
                    <a:pt x="0" y="25836"/>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 name="Shape 17">
              <a:extLst>
                <a:ext uri="{FF2B5EF4-FFF2-40B4-BE49-F238E27FC236}">
                  <a16:creationId xmlns:a16="http://schemas.microsoft.com/office/drawing/2014/main" id="{402FF810-E9F8-70EF-A833-B797B7C1EB04}"/>
                </a:ext>
              </a:extLst>
            </p:cNvPr>
            <p:cNvSpPr/>
            <p:nvPr/>
          </p:nvSpPr>
          <p:spPr>
            <a:xfrm>
              <a:off x="3830705" y="388172"/>
              <a:ext cx="840636" cy="94887"/>
            </a:xfrm>
            <a:custGeom>
              <a:avLst/>
              <a:gdLst/>
              <a:ahLst/>
              <a:cxnLst/>
              <a:rect l="0" t="0" r="0" b="0"/>
              <a:pathLst>
                <a:path w="840636" h="94887">
                  <a:moveTo>
                    <a:pt x="719956" y="957"/>
                  </a:moveTo>
                  <a:cubicBezTo>
                    <a:pt x="726815" y="1251"/>
                    <a:pt x="733663" y="1524"/>
                    <a:pt x="740063" y="1798"/>
                  </a:cubicBezTo>
                  <a:cubicBezTo>
                    <a:pt x="747175" y="2452"/>
                    <a:pt x="754132" y="283"/>
                    <a:pt x="760316" y="1006"/>
                  </a:cubicBezTo>
                  <a:cubicBezTo>
                    <a:pt x="768044" y="2022"/>
                    <a:pt x="773808" y="11841"/>
                    <a:pt x="779192" y="12535"/>
                  </a:cubicBezTo>
                  <a:cubicBezTo>
                    <a:pt x="782963" y="13492"/>
                    <a:pt x="791639" y="15417"/>
                    <a:pt x="801145" y="17977"/>
                  </a:cubicBezTo>
                  <a:cubicBezTo>
                    <a:pt x="808424" y="19931"/>
                    <a:pt x="819122" y="12506"/>
                    <a:pt x="825619" y="15329"/>
                  </a:cubicBezTo>
                  <a:cubicBezTo>
                    <a:pt x="837685" y="20253"/>
                    <a:pt x="840636" y="32857"/>
                    <a:pt x="830738" y="35866"/>
                  </a:cubicBezTo>
                  <a:cubicBezTo>
                    <a:pt x="828609" y="37087"/>
                    <a:pt x="832302" y="40565"/>
                    <a:pt x="831042" y="41269"/>
                  </a:cubicBezTo>
                  <a:cubicBezTo>
                    <a:pt x="825394" y="42549"/>
                    <a:pt x="819210" y="35885"/>
                    <a:pt x="813319" y="36120"/>
                  </a:cubicBezTo>
                  <a:cubicBezTo>
                    <a:pt x="807535" y="36335"/>
                    <a:pt x="801575" y="48968"/>
                    <a:pt x="796055" y="48870"/>
                  </a:cubicBezTo>
                  <a:cubicBezTo>
                    <a:pt x="790476" y="48977"/>
                    <a:pt x="785044" y="44903"/>
                    <a:pt x="779456" y="45441"/>
                  </a:cubicBezTo>
                  <a:cubicBezTo>
                    <a:pt x="773935" y="46056"/>
                    <a:pt x="768601" y="52768"/>
                    <a:pt x="763110" y="53217"/>
                  </a:cubicBezTo>
                  <a:cubicBezTo>
                    <a:pt x="757717" y="53608"/>
                    <a:pt x="751767" y="50374"/>
                    <a:pt x="746169" y="50883"/>
                  </a:cubicBezTo>
                  <a:cubicBezTo>
                    <a:pt x="716155" y="53980"/>
                    <a:pt x="684197" y="48235"/>
                    <a:pt x="653422" y="56784"/>
                  </a:cubicBezTo>
                  <a:cubicBezTo>
                    <a:pt x="613951" y="67775"/>
                    <a:pt x="574157" y="79724"/>
                    <a:pt x="532087" y="89044"/>
                  </a:cubicBezTo>
                  <a:cubicBezTo>
                    <a:pt x="518243" y="92132"/>
                    <a:pt x="504184" y="94887"/>
                    <a:pt x="490193" y="94164"/>
                  </a:cubicBezTo>
                  <a:cubicBezTo>
                    <a:pt x="472549" y="93285"/>
                    <a:pt x="455148" y="86914"/>
                    <a:pt x="437953" y="87569"/>
                  </a:cubicBezTo>
                  <a:cubicBezTo>
                    <a:pt x="399175" y="89044"/>
                    <a:pt x="361062" y="87647"/>
                    <a:pt x="323585" y="86670"/>
                  </a:cubicBezTo>
                  <a:cubicBezTo>
                    <a:pt x="282736" y="85439"/>
                    <a:pt x="242376" y="84501"/>
                    <a:pt x="200452" y="80417"/>
                  </a:cubicBezTo>
                  <a:cubicBezTo>
                    <a:pt x="200452" y="80417"/>
                    <a:pt x="135716" y="74409"/>
                    <a:pt x="135716" y="74409"/>
                  </a:cubicBezTo>
                  <a:cubicBezTo>
                    <a:pt x="113714" y="72396"/>
                    <a:pt x="90940" y="66260"/>
                    <a:pt x="69465" y="70794"/>
                  </a:cubicBezTo>
                  <a:cubicBezTo>
                    <a:pt x="46163" y="75728"/>
                    <a:pt x="23771" y="83407"/>
                    <a:pt x="0" y="64443"/>
                  </a:cubicBezTo>
                  <a:cubicBezTo>
                    <a:pt x="23917" y="41728"/>
                    <a:pt x="48127" y="41484"/>
                    <a:pt x="72826" y="40927"/>
                  </a:cubicBezTo>
                  <a:cubicBezTo>
                    <a:pt x="72826" y="40927"/>
                    <a:pt x="115003" y="39637"/>
                    <a:pt x="115003" y="39637"/>
                  </a:cubicBezTo>
                  <a:cubicBezTo>
                    <a:pt x="147684" y="37302"/>
                    <a:pt x="180560" y="33677"/>
                    <a:pt x="213310" y="29027"/>
                  </a:cubicBezTo>
                  <a:cubicBezTo>
                    <a:pt x="220950" y="27962"/>
                    <a:pt x="229235" y="32026"/>
                    <a:pt x="236846" y="30727"/>
                  </a:cubicBezTo>
                  <a:cubicBezTo>
                    <a:pt x="244466" y="29437"/>
                    <a:pt x="252380" y="30561"/>
                    <a:pt x="260040" y="29437"/>
                  </a:cubicBezTo>
                  <a:cubicBezTo>
                    <a:pt x="290943" y="24679"/>
                    <a:pt x="322226" y="23995"/>
                    <a:pt x="353325" y="17391"/>
                  </a:cubicBezTo>
                  <a:cubicBezTo>
                    <a:pt x="369133" y="14020"/>
                    <a:pt x="384852" y="10737"/>
                    <a:pt x="400426" y="9409"/>
                  </a:cubicBezTo>
                  <a:cubicBezTo>
                    <a:pt x="438285" y="6204"/>
                    <a:pt x="475216" y="14616"/>
                    <a:pt x="512078" y="15945"/>
                  </a:cubicBezTo>
                  <a:cubicBezTo>
                    <a:pt x="548618" y="17293"/>
                    <a:pt x="583527" y="3791"/>
                    <a:pt x="622705" y="13834"/>
                  </a:cubicBezTo>
                  <a:cubicBezTo>
                    <a:pt x="656157" y="22432"/>
                    <a:pt x="686337" y="0"/>
                    <a:pt x="719956" y="95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 name="Shape 18">
              <a:extLst>
                <a:ext uri="{FF2B5EF4-FFF2-40B4-BE49-F238E27FC236}">
                  <a16:creationId xmlns:a16="http://schemas.microsoft.com/office/drawing/2014/main" id="{94FC87A6-7B5B-B3AD-125A-0AC10F38DCE7}"/>
                </a:ext>
              </a:extLst>
            </p:cNvPr>
            <p:cNvSpPr/>
            <p:nvPr/>
          </p:nvSpPr>
          <p:spPr>
            <a:xfrm>
              <a:off x="3865486" y="199678"/>
              <a:ext cx="494932" cy="88507"/>
            </a:xfrm>
            <a:custGeom>
              <a:avLst/>
              <a:gdLst/>
              <a:ahLst/>
              <a:cxnLst/>
              <a:rect l="0" t="0" r="0" b="0"/>
              <a:pathLst>
                <a:path w="494932" h="88507">
                  <a:moveTo>
                    <a:pt x="205934" y="850"/>
                  </a:moveTo>
                  <a:cubicBezTo>
                    <a:pt x="215928" y="1915"/>
                    <a:pt x="226118" y="8109"/>
                    <a:pt x="236045" y="7044"/>
                  </a:cubicBezTo>
                  <a:cubicBezTo>
                    <a:pt x="258369" y="4650"/>
                    <a:pt x="280772" y="4133"/>
                    <a:pt x="303204" y="4260"/>
                  </a:cubicBezTo>
                  <a:cubicBezTo>
                    <a:pt x="327737" y="4406"/>
                    <a:pt x="352211" y="6370"/>
                    <a:pt x="376968" y="12369"/>
                  </a:cubicBezTo>
                  <a:cubicBezTo>
                    <a:pt x="389679" y="15446"/>
                    <a:pt x="402390" y="18524"/>
                    <a:pt x="415101" y="21602"/>
                  </a:cubicBezTo>
                  <a:cubicBezTo>
                    <a:pt x="428017" y="24728"/>
                    <a:pt x="441392" y="31919"/>
                    <a:pt x="453985" y="28069"/>
                  </a:cubicBezTo>
                  <a:cubicBezTo>
                    <a:pt x="467683" y="23868"/>
                    <a:pt x="480375" y="16560"/>
                    <a:pt x="494932" y="35172"/>
                  </a:cubicBezTo>
                  <a:cubicBezTo>
                    <a:pt x="481576" y="58239"/>
                    <a:pt x="466823" y="58064"/>
                    <a:pt x="452207" y="57790"/>
                  </a:cubicBezTo>
                  <a:cubicBezTo>
                    <a:pt x="443873" y="57633"/>
                    <a:pt x="435540" y="57477"/>
                    <a:pt x="427206" y="57321"/>
                  </a:cubicBezTo>
                  <a:cubicBezTo>
                    <a:pt x="407890" y="58102"/>
                    <a:pt x="388546" y="59842"/>
                    <a:pt x="369445" y="63134"/>
                  </a:cubicBezTo>
                  <a:cubicBezTo>
                    <a:pt x="365010" y="63906"/>
                    <a:pt x="360154" y="59529"/>
                    <a:pt x="355728" y="60604"/>
                  </a:cubicBezTo>
                  <a:cubicBezTo>
                    <a:pt x="351322" y="61678"/>
                    <a:pt x="346690" y="60281"/>
                    <a:pt x="342274" y="61297"/>
                  </a:cubicBezTo>
                  <a:cubicBezTo>
                    <a:pt x="324454" y="65401"/>
                    <a:pt x="306516" y="66661"/>
                    <a:pt x="288696" y="74321"/>
                  </a:cubicBezTo>
                  <a:cubicBezTo>
                    <a:pt x="279658" y="78209"/>
                    <a:pt x="270621" y="82088"/>
                    <a:pt x="261496" y="83964"/>
                  </a:cubicBezTo>
                  <a:cubicBezTo>
                    <a:pt x="239289" y="88507"/>
                    <a:pt x="216622" y="81121"/>
                    <a:pt x="194141" y="78542"/>
                  </a:cubicBezTo>
                  <a:cubicBezTo>
                    <a:pt x="171816" y="75972"/>
                    <a:pt x="150430" y="85693"/>
                    <a:pt x="127783" y="71683"/>
                  </a:cubicBezTo>
                  <a:cubicBezTo>
                    <a:pt x="108409" y="59695"/>
                    <a:pt x="90227" y="78893"/>
                    <a:pt x="71214" y="76382"/>
                  </a:cubicBezTo>
                  <a:cubicBezTo>
                    <a:pt x="67306" y="75865"/>
                    <a:pt x="63427" y="75347"/>
                    <a:pt x="59773" y="74858"/>
                  </a:cubicBezTo>
                  <a:cubicBezTo>
                    <a:pt x="55738" y="74174"/>
                    <a:pt x="51840" y="76216"/>
                    <a:pt x="48342" y="75552"/>
                  </a:cubicBezTo>
                  <a:cubicBezTo>
                    <a:pt x="43995" y="74741"/>
                    <a:pt x="40292" y="65030"/>
                    <a:pt x="37146" y="64521"/>
                  </a:cubicBezTo>
                  <a:cubicBezTo>
                    <a:pt x="34957" y="63847"/>
                    <a:pt x="29896" y="62304"/>
                    <a:pt x="24269" y="60584"/>
                  </a:cubicBezTo>
                  <a:cubicBezTo>
                    <a:pt x="19921" y="59441"/>
                    <a:pt x="14548" y="67726"/>
                    <a:pt x="10679" y="66075"/>
                  </a:cubicBezTo>
                  <a:cubicBezTo>
                    <a:pt x="3478" y="62997"/>
                    <a:pt x="0" y="50990"/>
                    <a:pt x="5403" y="46535"/>
                  </a:cubicBezTo>
                  <a:cubicBezTo>
                    <a:pt x="6507" y="45011"/>
                    <a:pt x="3908" y="42119"/>
                    <a:pt x="4563" y="41230"/>
                  </a:cubicBezTo>
                  <a:cubicBezTo>
                    <a:pt x="7777" y="39188"/>
                    <a:pt x="12183" y="44639"/>
                    <a:pt x="15613" y="43809"/>
                  </a:cubicBezTo>
                  <a:cubicBezTo>
                    <a:pt x="18974" y="42988"/>
                    <a:pt x="21465" y="29779"/>
                    <a:pt x="24904" y="29320"/>
                  </a:cubicBezTo>
                  <a:cubicBezTo>
                    <a:pt x="28323" y="28861"/>
                    <a:pt x="31890" y="32593"/>
                    <a:pt x="35251" y="31704"/>
                  </a:cubicBezTo>
                  <a:cubicBezTo>
                    <a:pt x="38562" y="30824"/>
                    <a:pt x="41523" y="24064"/>
                    <a:pt x="44913" y="23438"/>
                  </a:cubicBezTo>
                  <a:cubicBezTo>
                    <a:pt x="48235" y="22813"/>
                    <a:pt x="51948" y="26291"/>
                    <a:pt x="55357" y="25773"/>
                  </a:cubicBezTo>
                  <a:cubicBezTo>
                    <a:pt x="73725" y="22930"/>
                    <a:pt x="92737" y="31362"/>
                    <a:pt x="111173" y="25861"/>
                  </a:cubicBezTo>
                  <a:cubicBezTo>
                    <a:pt x="134895" y="18797"/>
                    <a:pt x="158617" y="11734"/>
                    <a:pt x="182338" y="4660"/>
                  </a:cubicBezTo>
                  <a:cubicBezTo>
                    <a:pt x="190155" y="2335"/>
                    <a:pt x="197981" y="0"/>
                    <a:pt x="205934" y="85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 name="Shape 19">
              <a:extLst>
                <a:ext uri="{FF2B5EF4-FFF2-40B4-BE49-F238E27FC236}">
                  <a16:creationId xmlns:a16="http://schemas.microsoft.com/office/drawing/2014/main" id="{E212D926-DCE7-74B6-9176-8DABBF134EA8}"/>
                </a:ext>
              </a:extLst>
            </p:cNvPr>
            <p:cNvSpPr/>
            <p:nvPr/>
          </p:nvSpPr>
          <p:spPr>
            <a:xfrm>
              <a:off x="4263880" y="678436"/>
              <a:ext cx="371263" cy="315577"/>
            </a:xfrm>
            <a:custGeom>
              <a:avLst/>
              <a:gdLst/>
              <a:ahLst/>
              <a:cxnLst/>
              <a:rect l="0" t="0" r="0" b="0"/>
              <a:pathLst>
                <a:path w="371263" h="315577">
                  <a:moveTo>
                    <a:pt x="197116" y="1117"/>
                  </a:moveTo>
                  <a:cubicBezTo>
                    <a:pt x="202027" y="4469"/>
                    <a:pt x="202697" y="26684"/>
                    <a:pt x="203422" y="30692"/>
                  </a:cubicBezTo>
                  <a:cubicBezTo>
                    <a:pt x="206549" y="47780"/>
                    <a:pt x="212079" y="64360"/>
                    <a:pt x="217003" y="81008"/>
                  </a:cubicBezTo>
                  <a:cubicBezTo>
                    <a:pt x="222054" y="98076"/>
                    <a:pt x="224614" y="118310"/>
                    <a:pt x="247075" y="119795"/>
                  </a:cubicBezTo>
                  <a:cubicBezTo>
                    <a:pt x="288315" y="122511"/>
                    <a:pt x="329564" y="125139"/>
                    <a:pt x="370823" y="127679"/>
                  </a:cubicBezTo>
                  <a:cubicBezTo>
                    <a:pt x="371263" y="130913"/>
                    <a:pt x="367257" y="132848"/>
                    <a:pt x="364003" y="133737"/>
                  </a:cubicBezTo>
                  <a:cubicBezTo>
                    <a:pt x="346730" y="138475"/>
                    <a:pt x="329466" y="143214"/>
                    <a:pt x="312193" y="147952"/>
                  </a:cubicBezTo>
                  <a:cubicBezTo>
                    <a:pt x="298436" y="151723"/>
                    <a:pt x="281046" y="153941"/>
                    <a:pt x="268853" y="161288"/>
                  </a:cubicBezTo>
                  <a:cubicBezTo>
                    <a:pt x="266293" y="162832"/>
                    <a:pt x="263880" y="164864"/>
                    <a:pt x="262805" y="167590"/>
                  </a:cubicBezTo>
                  <a:cubicBezTo>
                    <a:pt x="261779" y="170189"/>
                    <a:pt x="262082" y="173091"/>
                    <a:pt x="262668" y="175816"/>
                  </a:cubicBezTo>
                  <a:cubicBezTo>
                    <a:pt x="266889" y="195542"/>
                    <a:pt x="277284" y="215512"/>
                    <a:pt x="284504" y="234388"/>
                  </a:cubicBezTo>
                  <a:cubicBezTo>
                    <a:pt x="284504" y="234388"/>
                    <a:pt x="305696" y="289765"/>
                    <a:pt x="305696" y="289765"/>
                  </a:cubicBezTo>
                  <a:cubicBezTo>
                    <a:pt x="307268" y="293878"/>
                    <a:pt x="302198" y="297268"/>
                    <a:pt x="298690" y="294484"/>
                  </a:cubicBezTo>
                  <a:cubicBezTo>
                    <a:pt x="296834" y="293008"/>
                    <a:pt x="295075" y="291396"/>
                    <a:pt x="293356" y="289804"/>
                  </a:cubicBezTo>
                  <a:cubicBezTo>
                    <a:pt x="267065" y="265359"/>
                    <a:pt x="240774" y="240914"/>
                    <a:pt x="214482" y="216470"/>
                  </a:cubicBezTo>
                  <a:cubicBezTo>
                    <a:pt x="212196" y="214340"/>
                    <a:pt x="209734" y="212132"/>
                    <a:pt x="206627" y="211516"/>
                  </a:cubicBezTo>
                  <a:cubicBezTo>
                    <a:pt x="200990" y="210402"/>
                    <a:pt x="195958" y="214838"/>
                    <a:pt x="192041" y="218912"/>
                  </a:cubicBezTo>
                  <a:cubicBezTo>
                    <a:pt x="192041" y="218912"/>
                    <a:pt x="101609" y="312695"/>
                    <a:pt x="101609" y="312695"/>
                  </a:cubicBezTo>
                  <a:cubicBezTo>
                    <a:pt x="98834" y="315577"/>
                    <a:pt x="93802" y="313594"/>
                    <a:pt x="93939" y="309647"/>
                  </a:cubicBezTo>
                  <a:cubicBezTo>
                    <a:pt x="95444" y="265213"/>
                    <a:pt x="111897" y="222253"/>
                    <a:pt x="128750" y="180516"/>
                  </a:cubicBezTo>
                  <a:cubicBezTo>
                    <a:pt x="129825" y="177849"/>
                    <a:pt x="127920" y="174957"/>
                    <a:pt x="124949" y="174752"/>
                  </a:cubicBezTo>
                  <a:cubicBezTo>
                    <a:pt x="82567" y="171830"/>
                    <a:pt x="40536" y="164122"/>
                    <a:pt x="0" y="151802"/>
                  </a:cubicBezTo>
                  <a:cubicBezTo>
                    <a:pt x="928" y="148490"/>
                    <a:pt x="4963" y="147180"/>
                    <a:pt x="8412" y="146370"/>
                  </a:cubicBezTo>
                  <a:cubicBezTo>
                    <a:pt x="52231" y="136121"/>
                    <a:pt x="96040" y="125862"/>
                    <a:pt x="139849" y="115594"/>
                  </a:cubicBezTo>
                  <a:lnTo>
                    <a:pt x="155158" y="114402"/>
                  </a:lnTo>
                  <a:cubicBezTo>
                    <a:pt x="165915" y="77608"/>
                    <a:pt x="170058" y="38879"/>
                    <a:pt x="190634" y="5427"/>
                  </a:cubicBezTo>
                  <a:cubicBezTo>
                    <a:pt x="193372" y="979"/>
                    <a:pt x="195480" y="0"/>
                    <a:pt x="197116" y="111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 name="Shape 20">
              <a:extLst>
                <a:ext uri="{FF2B5EF4-FFF2-40B4-BE49-F238E27FC236}">
                  <a16:creationId xmlns:a16="http://schemas.microsoft.com/office/drawing/2014/main" id="{B15779EC-ED7D-DB1D-8175-712C3C2D5591}"/>
                </a:ext>
              </a:extLst>
            </p:cNvPr>
            <p:cNvSpPr/>
            <p:nvPr/>
          </p:nvSpPr>
          <p:spPr>
            <a:xfrm>
              <a:off x="3792103" y="704376"/>
              <a:ext cx="371263" cy="315577"/>
            </a:xfrm>
            <a:custGeom>
              <a:avLst/>
              <a:gdLst/>
              <a:ahLst/>
              <a:cxnLst/>
              <a:rect l="0" t="0" r="0" b="0"/>
              <a:pathLst>
                <a:path w="371263" h="315577">
                  <a:moveTo>
                    <a:pt x="197116" y="1117"/>
                  </a:moveTo>
                  <a:cubicBezTo>
                    <a:pt x="202027" y="4469"/>
                    <a:pt x="202697" y="26684"/>
                    <a:pt x="203422" y="30692"/>
                  </a:cubicBezTo>
                  <a:cubicBezTo>
                    <a:pt x="206549" y="47780"/>
                    <a:pt x="212079" y="64360"/>
                    <a:pt x="217003" y="81008"/>
                  </a:cubicBezTo>
                  <a:cubicBezTo>
                    <a:pt x="222054" y="98076"/>
                    <a:pt x="224614" y="118310"/>
                    <a:pt x="247075" y="119795"/>
                  </a:cubicBezTo>
                  <a:cubicBezTo>
                    <a:pt x="288315" y="122511"/>
                    <a:pt x="329564" y="125139"/>
                    <a:pt x="370823" y="127679"/>
                  </a:cubicBezTo>
                  <a:cubicBezTo>
                    <a:pt x="371263" y="130913"/>
                    <a:pt x="367257" y="132848"/>
                    <a:pt x="364003" y="133737"/>
                  </a:cubicBezTo>
                  <a:cubicBezTo>
                    <a:pt x="346730" y="138475"/>
                    <a:pt x="329466" y="143214"/>
                    <a:pt x="312193" y="147952"/>
                  </a:cubicBezTo>
                  <a:cubicBezTo>
                    <a:pt x="298436" y="151723"/>
                    <a:pt x="281046" y="153941"/>
                    <a:pt x="268853" y="161288"/>
                  </a:cubicBezTo>
                  <a:cubicBezTo>
                    <a:pt x="266293" y="162832"/>
                    <a:pt x="263880" y="164864"/>
                    <a:pt x="262805" y="167590"/>
                  </a:cubicBezTo>
                  <a:cubicBezTo>
                    <a:pt x="261779" y="170189"/>
                    <a:pt x="262082" y="173091"/>
                    <a:pt x="262668" y="175816"/>
                  </a:cubicBezTo>
                  <a:cubicBezTo>
                    <a:pt x="266889" y="195542"/>
                    <a:pt x="277284" y="215512"/>
                    <a:pt x="284504" y="234388"/>
                  </a:cubicBezTo>
                  <a:cubicBezTo>
                    <a:pt x="284504" y="234388"/>
                    <a:pt x="305696" y="289765"/>
                    <a:pt x="305696" y="289765"/>
                  </a:cubicBezTo>
                  <a:cubicBezTo>
                    <a:pt x="307268" y="293878"/>
                    <a:pt x="302198" y="297268"/>
                    <a:pt x="298690" y="294484"/>
                  </a:cubicBezTo>
                  <a:cubicBezTo>
                    <a:pt x="296834" y="293008"/>
                    <a:pt x="295075" y="291396"/>
                    <a:pt x="293356" y="289804"/>
                  </a:cubicBezTo>
                  <a:cubicBezTo>
                    <a:pt x="267065" y="265359"/>
                    <a:pt x="240774" y="240914"/>
                    <a:pt x="214482" y="216470"/>
                  </a:cubicBezTo>
                  <a:cubicBezTo>
                    <a:pt x="212196" y="214340"/>
                    <a:pt x="209734" y="212132"/>
                    <a:pt x="206627" y="211516"/>
                  </a:cubicBezTo>
                  <a:cubicBezTo>
                    <a:pt x="200990" y="210402"/>
                    <a:pt x="195958" y="214838"/>
                    <a:pt x="192041" y="218912"/>
                  </a:cubicBezTo>
                  <a:cubicBezTo>
                    <a:pt x="192041" y="218912"/>
                    <a:pt x="101609" y="312695"/>
                    <a:pt x="101609" y="312695"/>
                  </a:cubicBezTo>
                  <a:cubicBezTo>
                    <a:pt x="98834" y="315577"/>
                    <a:pt x="93802" y="313594"/>
                    <a:pt x="93939" y="309647"/>
                  </a:cubicBezTo>
                  <a:cubicBezTo>
                    <a:pt x="95444" y="265213"/>
                    <a:pt x="111897" y="222253"/>
                    <a:pt x="128750" y="180516"/>
                  </a:cubicBezTo>
                  <a:cubicBezTo>
                    <a:pt x="129825" y="177849"/>
                    <a:pt x="127920" y="174957"/>
                    <a:pt x="124949" y="174752"/>
                  </a:cubicBezTo>
                  <a:cubicBezTo>
                    <a:pt x="82567" y="171830"/>
                    <a:pt x="40536" y="164122"/>
                    <a:pt x="0" y="151802"/>
                  </a:cubicBezTo>
                  <a:cubicBezTo>
                    <a:pt x="928" y="148490"/>
                    <a:pt x="4963" y="147180"/>
                    <a:pt x="8412" y="146370"/>
                  </a:cubicBezTo>
                  <a:cubicBezTo>
                    <a:pt x="52231" y="136121"/>
                    <a:pt x="96040" y="125862"/>
                    <a:pt x="139849" y="115594"/>
                  </a:cubicBezTo>
                  <a:lnTo>
                    <a:pt x="155158" y="114402"/>
                  </a:lnTo>
                  <a:cubicBezTo>
                    <a:pt x="165915" y="77608"/>
                    <a:pt x="170058" y="38879"/>
                    <a:pt x="190634" y="5427"/>
                  </a:cubicBezTo>
                  <a:cubicBezTo>
                    <a:pt x="193372" y="979"/>
                    <a:pt x="195480" y="0"/>
                    <a:pt x="197116" y="1117"/>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20" name="Shape 21">
              <a:extLst>
                <a:ext uri="{FF2B5EF4-FFF2-40B4-BE49-F238E27FC236}">
                  <a16:creationId xmlns:a16="http://schemas.microsoft.com/office/drawing/2014/main" id="{09F6DCB9-9BCE-7DB2-2D10-8558D4FC104F}"/>
                </a:ext>
              </a:extLst>
            </p:cNvPr>
            <p:cNvSpPr/>
            <p:nvPr/>
          </p:nvSpPr>
          <p:spPr>
            <a:xfrm>
              <a:off x="3329891" y="723652"/>
              <a:ext cx="371263" cy="315577"/>
            </a:xfrm>
            <a:custGeom>
              <a:avLst/>
              <a:gdLst/>
              <a:ahLst/>
              <a:cxnLst/>
              <a:rect l="0" t="0" r="0" b="0"/>
              <a:pathLst>
                <a:path w="371263" h="315577">
                  <a:moveTo>
                    <a:pt x="197116" y="1117"/>
                  </a:moveTo>
                  <a:cubicBezTo>
                    <a:pt x="202027" y="4469"/>
                    <a:pt x="202697" y="26684"/>
                    <a:pt x="203422" y="30692"/>
                  </a:cubicBezTo>
                  <a:cubicBezTo>
                    <a:pt x="206549" y="47780"/>
                    <a:pt x="212079" y="64360"/>
                    <a:pt x="217003" y="81008"/>
                  </a:cubicBezTo>
                  <a:cubicBezTo>
                    <a:pt x="222054" y="98076"/>
                    <a:pt x="224614" y="118310"/>
                    <a:pt x="247075" y="119795"/>
                  </a:cubicBezTo>
                  <a:cubicBezTo>
                    <a:pt x="288315" y="122511"/>
                    <a:pt x="329564" y="125139"/>
                    <a:pt x="370823" y="127679"/>
                  </a:cubicBezTo>
                  <a:cubicBezTo>
                    <a:pt x="371263" y="130913"/>
                    <a:pt x="367257" y="132848"/>
                    <a:pt x="364003" y="133737"/>
                  </a:cubicBezTo>
                  <a:cubicBezTo>
                    <a:pt x="346730" y="138475"/>
                    <a:pt x="329466" y="143214"/>
                    <a:pt x="312193" y="147952"/>
                  </a:cubicBezTo>
                  <a:cubicBezTo>
                    <a:pt x="298436" y="151723"/>
                    <a:pt x="281046" y="153941"/>
                    <a:pt x="268853" y="161288"/>
                  </a:cubicBezTo>
                  <a:cubicBezTo>
                    <a:pt x="266293" y="162832"/>
                    <a:pt x="263880" y="164864"/>
                    <a:pt x="262805" y="167590"/>
                  </a:cubicBezTo>
                  <a:cubicBezTo>
                    <a:pt x="261779" y="170189"/>
                    <a:pt x="262082" y="173091"/>
                    <a:pt x="262668" y="175816"/>
                  </a:cubicBezTo>
                  <a:cubicBezTo>
                    <a:pt x="266889" y="195542"/>
                    <a:pt x="277284" y="215512"/>
                    <a:pt x="284504" y="234388"/>
                  </a:cubicBezTo>
                  <a:cubicBezTo>
                    <a:pt x="284504" y="234388"/>
                    <a:pt x="305696" y="289765"/>
                    <a:pt x="305696" y="289765"/>
                  </a:cubicBezTo>
                  <a:cubicBezTo>
                    <a:pt x="307268" y="293878"/>
                    <a:pt x="302198" y="297268"/>
                    <a:pt x="298690" y="294484"/>
                  </a:cubicBezTo>
                  <a:cubicBezTo>
                    <a:pt x="296834" y="293008"/>
                    <a:pt x="295075" y="291396"/>
                    <a:pt x="293356" y="289804"/>
                  </a:cubicBezTo>
                  <a:cubicBezTo>
                    <a:pt x="267065" y="265359"/>
                    <a:pt x="240774" y="240914"/>
                    <a:pt x="214482" y="216470"/>
                  </a:cubicBezTo>
                  <a:cubicBezTo>
                    <a:pt x="212196" y="214340"/>
                    <a:pt x="209734" y="212132"/>
                    <a:pt x="206627" y="211516"/>
                  </a:cubicBezTo>
                  <a:cubicBezTo>
                    <a:pt x="200990" y="210402"/>
                    <a:pt x="195958" y="214838"/>
                    <a:pt x="192041" y="218912"/>
                  </a:cubicBezTo>
                  <a:cubicBezTo>
                    <a:pt x="192041" y="218912"/>
                    <a:pt x="101609" y="312695"/>
                    <a:pt x="101609" y="312695"/>
                  </a:cubicBezTo>
                  <a:cubicBezTo>
                    <a:pt x="98834" y="315577"/>
                    <a:pt x="93802" y="313594"/>
                    <a:pt x="93939" y="309647"/>
                  </a:cubicBezTo>
                  <a:cubicBezTo>
                    <a:pt x="95434" y="265213"/>
                    <a:pt x="111897" y="222253"/>
                    <a:pt x="128750" y="180516"/>
                  </a:cubicBezTo>
                  <a:cubicBezTo>
                    <a:pt x="129825" y="177849"/>
                    <a:pt x="127920" y="174957"/>
                    <a:pt x="124949" y="174752"/>
                  </a:cubicBezTo>
                  <a:cubicBezTo>
                    <a:pt x="82567" y="171830"/>
                    <a:pt x="40536" y="164122"/>
                    <a:pt x="0" y="151802"/>
                  </a:cubicBezTo>
                  <a:cubicBezTo>
                    <a:pt x="928" y="148490"/>
                    <a:pt x="4963" y="147180"/>
                    <a:pt x="8412" y="146370"/>
                  </a:cubicBezTo>
                  <a:cubicBezTo>
                    <a:pt x="52231" y="136121"/>
                    <a:pt x="96040" y="125862"/>
                    <a:pt x="139849" y="115594"/>
                  </a:cubicBezTo>
                  <a:lnTo>
                    <a:pt x="155158" y="114402"/>
                  </a:lnTo>
                  <a:cubicBezTo>
                    <a:pt x="165915" y="77608"/>
                    <a:pt x="170058" y="38879"/>
                    <a:pt x="190634" y="5427"/>
                  </a:cubicBezTo>
                  <a:cubicBezTo>
                    <a:pt x="193372" y="979"/>
                    <a:pt x="195480" y="0"/>
                    <a:pt x="197116" y="1117"/>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21" name="Shape 22">
              <a:extLst>
                <a:ext uri="{FF2B5EF4-FFF2-40B4-BE49-F238E27FC236}">
                  <a16:creationId xmlns:a16="http://schemas.microsoft.com/office/drawing/2014/main" id="{560EF21B-9DC5-FC2A-736C-E2FE5C771E50}"/>
                </a:ext>
              </a:extLst>
            </p:cNvPr>
            <p:cNvSpPr/>
            <p:nvPr/>
          </p:nvSpPr>
          <p:spPr>
            <a:xfrm>
              <a:off x="3334337" y="187553"/>
              <a:ext cx="334996" cy="321230"/>
            </a:xfrm>
            <a:custGeom>
              <a:avLst/>
              <a:gdLst/>
              <a:ahLst/>
              <a:cxnLst/>
              <a:rect l="0" t="0" r="0" b="0"/>
              <a:pathLst>
                <a:path w="334996" h="321230">
                  <a:moveTo>
                    <a:pt x="158324" y="4934"/>
                  </a:moveTo>
                  <a:cubicBezTo>
                    <a:pt x="248033" y="0"/>
                    <a:pt x="324864" y="65704"/>
                    <a:pt x="329925" y="151690"/>
                  </a:cubicBezTo>
                  <a:cubicBezTo>
                    <a:pt x="334996" y="237667"/>
                    <a:pt x="266371" y="311362"/>
                    <a:pt x="176662" y="316296"/>
                  </a:cubicBezTo>
                  <a:cubicBezTo>
                    <a:pt x="86954" y="321230"/>
                    <a:pt x="10122" y="255507"/>
                    <a:pt x="5061" y="169530"/>
                  </a:cubicBezTo>
                  <a:cubicBezTo>
                    <a:pt x="0" y="83553"/>
                    <a:pt x="68615" y="9858"/>
                    <a:pt x="158324" y="4934"/>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22" name="Shape 23">
              <a:extLst>
                <a:ext uri="{FF2B5EF4-FFF2-40B4-BE49-F238E27FC236}">
                  <a16:creationId xmlns:a16="http://schemas.microsoft.com/office/drawing/2014/main" id="{A3FC6BCE-E159-7D48-5465-A1EDA6B48218}"/>
                </a:ext>
              </a:extLst>
            </p:cNvPr>
            <p:cNvSpPr/>
            <p:nvPr/>
          </p:nvSpPr>
          <p:spPr>
            <a:xfrm>
              <a:off x="246411" y="1520717"/>
              <a:ext cx="153976" cy="150420"/>
            </a:xfrm>
            <a:custGeom>
              <a:avLst/>
              <a:gdLst/>
              <a:ahLst/>
              <a:cxnLst/>
              <a:rect l="0" t="0" r="0" b="0"/>
              <a:pathLst>
                <a:path w="153976" h="150420">
                  <a:moveTo>
                    <a:pt x="65987" y="1192"/>
                  </a:moveTo>
                  <a:cubicBezTo>
                    <a:pt x="72533" y="0"/>
                    <a:pt x="78913" y="1172"/>
                    <a:pt x="84658" y="2745"/>
                  </a:cubicBezTo>
                  <a:cubicBezTo>
                    <a:pt x="91243" y="4543"/>
                    <a:pt x="97359" y="6790"/>
                    <a:pt x="103201" y="9037"/>
                  </a:cubicBezTo>
                  <a:cubicBezTo>
                    <a:pt x="110021" y="11392"/>
                    <a:pt x="117348" y="13746"/>
                    <a:pt x="124901" y="17459"/>
                  </a:cubicBezTo>
                  <a:cubicBezTo>
                    <a:pt x="132355" y="21123"/>
                    <a:pt x="140376" y="26545"/>
                    <a:pt x="146229" y="34801"/>
                  </a:cubicBezTo>
                  <a:cubicBezTo>
                    <a:pt x="148994" y="38680"/>
                    <a:pt x="148691" y="43946"/>
                    <a:pt x="150185" y="47864"/>
                  </a:cubicBezTo>
                  <a:cubicBezTo>
                    <a:pt x="151739" y="51928"/>
                    <a:pt x="151514" y="56305"/>
                    <a:pt x="152042" y="60320"/>
                  </a:cubicBezTo>
                  <a:cubicBezTo>
                    <a:pt x="153976" y="76929"/>
                    <a:pt x="148906" y="92063"/>
                    <a:pt x="143044" y="107461"/>
                  </a:cubicBezTo>
                  <a:cubicBezTo>
                    <a:pt x="139976" y="115326"/>
                    <a:pt x="135677" y="123044"/>
                    <a:pt x="129610" y="129385"/>
                  </a:cubicBezTo>
                  <a:cubicBezTo>
                    <a:pt x="114789" y="145085"/>
                    <a:pt x="90774" y="150420"/>
                    <a:pt x="69709" y="147518"/>
                  </a:cubicBezTo>
                  <a:cubicBezTo>
                    <a:pt x="59324" y="146316"/>
                    <a:pt x="49261" y="144411"/>
                    <a:pt x="39852" y="140210"/>
                  </a:cubicBezTo>
                  <a:cubicBezTo>
                    <a:pt x="30541" y="136107"/>
                    <a:pt x="22032" y="128926"/>
                    <a:pt x="18016" y="118931"/>
                  </a:cubicBezTo>
                  <a:cubicBezTo>
                    <a:pt x="14724" y="110441"/>
                    <a:pt x="10063" y="104071"/>
                    <a:pt x="6214" y="95903"/>
                  </a:cubicBezTo>
                  <a:cubicBezTo>
                    <a:pt x="2462" y="87989"/>
                    <a:pt x="0" y="78737"/>
                    <a:pt x="2071" y="70061"/>
                  </a:cubicBezTo>
                  <a:cubicBezTo>
                    <a:pt x="2824" y="66515"/>
                    <a:pt x="4055" y="63124"/>
                    <a:pt x="5315" y="60057"/>
                  </a:cubicBezTo>
                  <a:cubicBezTo>
                    <a:pt x="6761" y="56696"/>
                    <a:pt x="7357" y="53003"/>
                    <a:pt x="9096" y="50257"/>
                  </a:cubicBezTo>
                  <a:cubicBezTo>
                    <a:pt x="11421" y="46857"/>
                    <a:pt x="17147" y="46984"/>
                    <a:pt x="18915" y="45118"/>
                  </a:cubicBezTo>
                  <a:cubicBezTo>
                    <a:pt x="20253" y="43848"/>
                    <a:pt x="23536" y="41015"/>
                    <a:pt x="27552" y="38680"/>
                  </a:cubicBezTo>
                  <a:cubicBezTo>
                    <a:pt x="30385" y="36833"/>
                    <a:pt x="32017" y="30805"/>
                    <a:pt x="35475" y="29887"/>
                  </a:cubicBezTo>
                  <a:cubicBezTo>
                    <a:pt x="41982" y="28538"/>
                    <a:pt x="45714" y="33648"/>
                    <a:pt x="43037" y="37155"/>
                  </a:cubicBezTo>
                  <a:cubicBezTo>
                    <a:pt x="42637" y="38162"/>
                    <a:pt x="44757" y="38836"/>
                    <a:pt x="44503" y="39422"/>
                  </a:cubicBezTo>
                  <a:cubicBezTo>
                    <a:pt x="43008" y="41034"/>
                    <a:pt x="39344" y="39979"/>
                    <a:pt x="37498" y="41572"/>
                  </a:cubicBezTo>
                  <a:cubicBezTo>
                    <a:pt x="35788" y="43360"/>
                    <a:pt x="38475" y="49446"/>
                    <a:pt x="37370" y="50883"/>
                  </a:cubicBezTo>
                  <a:cubicBezTo>
                    <a:pt x="36081" y="52221"/>
                    <a:pt x="33423" y="52602"/>
                    <a:pt x="32456" y="54429"/>
                  </a:cubicBezTo>
                  <a:cubicBezTo>
                    <a:pt x="31567" y="56315"/>
                    <a:pt x="33394" y="59597"/>
                    <a:pt x="32798" y="61317"/>
                  </a:cubicBezTo>
                  <a:cubicBezTo>
                    <a:pt x="32183" y="62988"/>
                    <a:pt x="29711" y="64092"/>
                    <a:pt x="29261" y="66046"/>
                  </a:cubicBezTo>
                  <a:cubicBezTo>
                    <a:pt x="28060" y="71126"/>
                    <a:pt x="26418" y="76167"/>
                    <a:pt x="26027" y="81561"/>
                  </a:cubicBezTo>
                  <a:cubicBezTo>
                    <a:pt x="25627" y="86914"/>
                    <a:pt x="26623" y="92415"/>
                    <a:pt x="30317" y="96538"/>
                  </a:cubicBezTo>
                  <a:cubicBezTo>
                    <a:pt x="39784" y="106963"/>
                    <a:pt x="54351" y="111291"/>
                    <a:pt x="66778" y="110030"/>
                  </a:cubicBezTo>
                  <a:cubicBezTo>
                    <a:pt x="70911" y="109581"/>
                    <a:pt x="74575" y="108555"/>
                    <a:pt x="78219" y="108604"/>
                  </a:cubicBezTo>
                  <a:cubicBezTo>
                    <a:pt x="82772" y="108692"/>
                    <a:pt x="89005" y="110197"/>
                    <a:pt x="93754" y="107246"/>
                  </a:cubicBezTo>
                  <a:cubicBezTo>
                    <a:pt x="104139" y="100798"/>
                    <a:pt x="113206" y="91164"/>
                    <a:pt x="118677" y="79831"/>
                  </a:cubicBezTo>
                  <a:cubicBezTo>
                    <a:pt x="121715" y="73647"/>
                    <a:pt x="123738" y="67189"/>
                    <a:pt x="124441" y="61121"/>
                  </a:cubicBezTo>
                  <a:cubicBezTo>
                    <a:pt x="125096" y="54957"/>
                    <a:pt x="124773" y="50023"/>
                    <a:pt x="122087" y="44610"/>
                  </a:cubicBezTo>
                  <a:cubicBezTo>
                    <a:pt x="119195" y="38904"/>
                    <a:pt x="112346" y="33414"/>
                    <a:pt x="104618" y="28714"/>
                  </a:cubicBezTo>
                  <a:cubicBezTo>
                    <a:pt x="96655" y="23946"/>
                    <a:pt x="88575" y="17000"/>
                    <a:pt x="79216" y="16726"/>
                  </a:cubicBezTo>
                  <a:cubicBezTo>
                    <a:pt x="74145" y="16599"/>
                    <a:pt x="69416" y="17293"/>
                    <a:pt x="64991" y="17274"/>
                  </a:cubicBezTo>
                  <a:cubicBezTo>
                    <a:pt x="60477" y="17274"/>
                    <a:pt x="56364" y="16257"/>
                    <a:pt x="49720" y="13620"/>
                  </a:cubicBezTo>
                  <a:cubicBezTo>
                    <a:pt x="52837" y="6360"/>
                    <a:pt x="59519" y="2355"/>
                    <a:pt x="65987" y="119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3" name="Shape 24">
              <a:extLst>
                <a:ext uri="{FF2B5EF4-FFF2-40B4-BE49-F238E27FC236}">
                  <a16:creationId xmlns:a16="http://schemas.microsoft.com/office/drawing/2014/main" id="{B64616E3-4FB3-C114-AACC-D31B5F2E8191}"/>
                </a:ext>
              </a:extLst>
            </p:cNvPr>
            <p:cNvSpPr/>
            <p:nvPr/>
          </p:nvSpPr>
          <p:spPr>
            <a:xfrm>
              <a:off x="462613" y="1521235"/>
              <a:ext cx="161587" cy="148915"/>
            </a:xfrm>
            <a:custGeom>
              <a:avLst/>
              <a:gdLst/>
              <a:ahLst/>
              <a:cxnLst/>
              <a:rect l="0" t="0" r="0" b="0"/>
              <a:pathLst>
                <a:path w="161587" h="148915">
                  <a:moveTo>
                    <a:pt x="78825" y="1212"/>
                  </a:moveTo>
                  <a:cubicBezTo>
                    <a:pt x="122771" y="0"/>
                    <a:pt x="159125" y="24230"/>
                    <a:pt x="160356" y="67384"/>
                  </a:cubicBezTo>
                  <a:cubicBezTo>
                    <a:pt x="161587" y="110539"/>
                    <a:pt x="126972" y="146492"/>
                    <a:pt x="83026" y="147704"/>
                  </a:cubicBezTo>
                  <a:cubicBezTo>
                    <a:pt x="39080" y="148915"/>
                    <a:pt x="2462" y="114915"/>
                    <a:pt x="1231" y="71771"/>
                  </a:cubicBezTo>
                  <a:cubicBezTo>
                    <a:pt x="0" y="28616"/>
                    <a:pt x="34889" y="2423"/>
                    <a:pt x="78825" y="121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4" name="Shape 25">
              <a:extLst>
                <a:ext uri="{FF2B5EF4-FFF2-40B4-BE49-F238E27FC236}">
                  <a16:creationId xmlns:a16="http://schemas.microsoft.com/office/drawing/2014/main" id="{44024339-4423-1524-1F9E-B38D5323BAEC}"/>
                </a:ext>
              </a:extLst>
            </p:cNvPr>
            <p:cNvSpPr/>
            <p:nvPr/>
          </p:nvSpPr>
          <p:spPr>
            <a:xfrm>
              <a:off x="691076" y="1505173"/>
              <a:ext cx="161587" cy="148915"/>
            </a:xfrm>
            <a:custGeom>
              <a:avLst/>
              <a:gdLst/>
              <a:ahLst/>
              <a:cxnLst/>
              <a:rect l="0" t="0" r="0" b="0"/>
              <a:pathLst>
                <a:path w="161587" h="148915">
                  <a:moveTo>
                    <a:pt x="78825" y="1212"/>
                  </a:moveTo>
                  <a:cubicBezTo>
                    <a:pt x="122771" y="0"/>
                    <a:pt x="159125" y="24230"/>
                    <a:pt x="160356" y="67384"/>
                  </a:cubicBezTo>
                  <a:cubicBezTo>
                    <a:pt x="161587" y="110539"/>
                    <a:pt x="126972" y="146492"/>
                    <a:pt x="83026" y="147704"/>
                  </a:cubicBezTo>
                  <a:cubicBezTo>
                    <a:pt x="39080" y="148915"/>
                    <a:pt x="2462" y="114915"/>
                    <a:pt x="1231" y="71771"/>
                  </a:cubicBezTo>
                  <a:cubicBezTo>
                    <a:pt x="0" y="28616"/>
                    <a:pt x="34889" y="2423"/>
                    <a:pt x="78825" y="1212"/>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25" name="Shape 26">
              <a:extLst>
                <a:ext uri="{FF2B5EF4-FFF2-40B4-BE49-F238E27FC236}">
                  <a16:creationId xmlns:a16="http://schemas.microsoft.com/office/drawing/2014/main" id="{270FB984-7E38-9E24-ACAB-331BCBF948AC}"/>
                </a:ext>
              </a:extLst>
            </p:cNvPr>
            <p:cNvSpPr/>
            <p:nvPr/>
          </p:nvSpPr>
          <p:spPr>
            <a:xfrm>
              <a:off x="0" y="1289183"/>
              <a:ext cx="3006092" cy="2541764"/>
            </a:xfrm>
            <a:custGeom>
              <a:avLst/>
              <a:gdLst/>
              <a:ahLst/>
              <a:cxnLst/>
              <a:rect l="0" t="0" r="0" b="0"/>
              <a:pathLst>
                <a:path w="3006092" h="2541764">
                  <a:moveTo>
                    <a:pt x="1266168" y="1184"/>
                  </a:moveTo>
                  <a:cubicBezTo>
                    <a:pt x="1384497" y="0"/>
                    <a:pt x="1502895" y="4"/>
                    <a:pt x="1621410" y="1244"/>
                  </a:cubicBezTo>
                  <a:cubicBezTo>
                    <a:pt x="1864880" y="3746"/>
                    <a:pt x="2108252" y="10106"/>
                    <a:pt x="2351390" y="20296"/>
                  </a:cubicBezTo>
                  <a:cubicBezTo>
                    <a:pt x="2413108" y="22797"/>
                    <a:pt x="2475177" y="26275"/>
                    <a:pt x="2537412" y="29411"/>
                  </a:cubicBezTo>
                  <a:cubicBezTo>
                    <a:pt x="2568520" y="31238"/>
                    <a:pt x="2599677" y="33065"/>
                    <a:pt x="2630843" y="34892"/>
                  </a:cubicBezTo>
                  <a:cubicBezTo>
                    <a:pt x="2630843" y="34892"/>
                    <a:pt x="2677613" y="37589"/>
                    <a:pt x="2677613" y="37589"/>
                  </a:cubicBezTo>
                  <a:cubicBezTo>
                    <a:pt x="2693186" y="38586"/>
                    <a:pt x="2708671" y="38967"/>
                    <a:pt x="2724929" y="40999"/>
                  </a:cubicBezTo>
                  <a:cubicBezTo>
                    <a:pt x="2740923" y="43129"/>
                    <a:pt x="2758098" y="47310"/>
                    <a:pt x="2772216" y="58233"/>
                  </a:cubicBezTo>
                  <a:cubicBezTo>
                    <a:pt x="2786373" y="69146"/>
                    <a:pt x="2794560" y="85667"/>
                    <a:pt x="2798302" y="101534"/>
                  </a:cubicBezTo>
                  <a:cubicBezTo>
                    <a:pt x="2802249" y="117557"/>
                    <a:pt x="2803158" y="133580"/>
                    <a:pt x="2803998" y="149085"/>
                  </a:cubicBezTo>
                  <a:cubicBezTo>
                    <a:pt x="2803998" y="149085"/>
                    <a:pt x="2806568" y="195698"/>
                    <a:pt x="2806568" y="195698"/>
                  </a:cubicBezTo>
                  <a:cubicBezTo>
                    <a:pt x="2810124" y="257777"/>
                    <a:pt x="2814179" y="319592"/>
                    <a:pt x="2819005" y="380929"/>
                  </a:cubicBezTo>
                  <a:cubicBezTo>
                    <a:pt x="2840020" y="648062"/>
                    <a:pt x="2863586" y="897882"/>
                    <a:pt x="2858320" y="1165523"/>
                  </a:cubicBezTo>
                  <a:cubicBezTo>
                    <a:pt x="2815146" y="891551"/>
                    <a:pt x="2798136" y="607477"/>
                    <a:pt x="2781400" y="325913"/>
                  </a:cubicBezTo>
                  <a:cubicBezTo>
                    <a:pt x="2781400" y="325913"/>
                    <a:pt x="2774248" y="205527"/>
                    <a:pt x="2774248" y="205527"/>
                  </a:cubicBezTo>
                  <a:cubicBezTo>
                    <a:pt x="2774248" y="205527"/>
                    <a:pt x="2770663" y="145372"/>
                    <a:pt x="2770663" y="145372"/>
                  </a:cubicBezTo>
                  <a:cubicBezTo>
                    <a:pt x="2769510" y="126116"/>
                    <a:pt x="2767185" y="108569"/>
                    <a:pt x="2761274" y="97157"/>
                  </a:cubicBezTo>
                  <a:cubicBezTo>
                    <a:pt x="2758382" y="91412"/>
                    <a:pt x="2754962" y="87534"/>
                    <a:pt x="2750448" y="84388"/>
                  </a:cubicBezTo>
                  <a:cubicBezTo>
                    <a:pt x="2745974" y="81202"/>
                    <a:pt x="2739633" y="78819"/>
                    <a:pt x="2732051" y="77138"/>
                  </a:cubicBezTo>
                  <a:cubicBezTo>
                    <a:pt x="2724401" y="75516"/>
                    <a:pt x="2715677" y="74647"/>
                    <a:pt x="2706219" y="74139"/>
                  </a:cubicBezTo>
                  <a:cubicBezTo>
                    <a:pt x="2706219" y="74139"/>
                    <a:pt x="2676421" y="72859"/>
                    <a:pt x="2676421" y="72859"/>
                  </a:cubicBezTo>
                  <a:cubicBezTo>
                    <a:pt x="2676421" y="72859"/>
                    <a:pt x="2556044" y="67974"/>
                    <a:pt x="2556044" y="67974"/>
                  </a:cubicBezTo>
                  <a:cubicBezTo>
                    <a:pt x="2182964" y="55380"/>
                    <a:pt x="1808194" y="52693"/>
                    <a:pt x="1437469" y="61203"/>
                  </a:cubicBezTo>
                  <a:cubicBezTo>
                    <a:pt x="1351248" y="63372"/>
                    <a:pt x="1260856" y="59640"/>
                    <a:pt x="1174791" y="63167"/>
                  </a:cubicBezTo>
                  <a:cubicBezTo>
                    <a:pt x="1088834" y="66254"/>
                    <a:pt x="1000757" y="67642"/>
                    <a:pt x="914761" y="71667"/>
                  </a:cubicBezTo>
                  <a:cubicBezTo>
                    <a:pt x="741479" y="80089"/>
                    <a:pt x="568285" y="90054"/>
                    <a:pt x="394886" y="102169"/>
                  </a:cubicBezTo>
                  <a:cubicBezTo>
                    <a:pt x="308187" y="108100"/>
                    <a:pt x="221458" y="115173"/>
                    <a:pt x="134651" y="122422"/>
                  </a:cubicBezTo>
                  <a:cubicBezTo>
                    <a:pt x="124226" y="123311"/>
                    <a:pt x="114974" y="124435"/>
                    <a:pt x="107588" y="126321"/>
                  </a:cubicBezTo>
                  <a:cubicBezTo>
                    <a:pt x="100163" y="128187"/>
                    <a:pt x="95239" y="130776"/>
                    <a:pt x="92923" y="133082"/>
                  </a:cubicBezTo>
                  <a:cubicBezTo>
                    <a:pt x="90637" y="135329"/>
                    <a:pt x="88917" y="138016"/>
                    <a:pt x="87208" y="143995"/>
                  </a:cubicBezTo>
                  <a:cubicBezTo>
                    <a:pt x="85586" y="149857"/>
                    <a:pt x="84687" y="158083"/>
                    <a:pt x="84443" y="167687"/>
                  </a:cubicBezTo>
                  <a:cubicBezTo>
                    <a:pt x="84237" y="211017"/>
                    <a:pt x="84042" y="254396"/>
                    <a:pt x="83837" y="297805"/>
                  </a:cubicBezTo>
                  <a:cubicBezTo>
                    <a:pt x="84325" y="474887"/>
                    <a:pt x="88468" y="651862"/>
                    <a:pt x="93832" y="828876"/>
                  </a:cubicBezTo>
                  <a:cubicBezTo>
                    <a:pt x="100583" y="1044160"/>
                    <a:pt x="108633" y="1259316"/>
                    <a:pt x="121237" y="1474306"/>
                  </a:cubicBezTo>
                  <a:cubicBezTo>
                    <a:pt x="134045" y="1689257"/>
                    <a:pt x="150488" y="1904101"/>
                    <a:pt x="174044" y="2118280"/>
                  </a:cubicBezTo>
                  <a:cubicBezTo>
                    <a:pt x="177092" y="2144855"/>
                    <a:pt x="180131" y="2171400"/>
                    <a:pt x="183169" y="2197906"/>
                  </a:cubicBezTo>
                  <a:cubicBezTo>
                    <a:pt x="184742" y="2210949"/>
                    <a:pt x="186198" y="2225038"/>
                    <a:pt x="187917" y="2236547"/>
                  </a:cubicBezTo>
                  <a:cubicBezTo>
                    <a:pt x="189705" y="2248251"/>
                    <a:pt x="192060" y="2259096"/>
                    <a:pt x="195333" y="2267752"/>
                  </a:cubicBezTo>
                  <a:cubicBezTo>
                    <a:pt x="198547" y="2276546"/>
                    <a:pt x="202582" y="2282534"/>
                    <a:pt x="206295" y="2285768"/>
                  </a:cubicBezTo>
                  <a:cubicBezTo>
                    <a:pt x="210183" y="2289002"/>
                    <a:pt x="213554" y="2290849"/>
                    <a:pt x="222181" y="2292080"/>
                  </a:cubicBezTo>
                  <a:cubicBezTo>
                    <a:pt x="230544" y="2293233"/>
                    <a:pt x="242141" y="2292861"/>
                    <a:pt x="255819" y="2292363"/>
                  </a:cubicBezTo>
                  <a:cubicBezTo>
                    <a:pt x="255819" y="2292363"/>
                    <a:pt x="295720" y="2291025"/>
                    <a:pt x="295720" y="2291025"/>
                  </a:cubicBezTo>
                  <a:cubicBezTo>
                    <a:pt x="402077" y="2287273"/>
                    <a:pt x="508131" y="2283531"/>
                    <a:pt x="614097" y="2279799"/>
                  </a:cubicBezTo>
                  <a:cubicBezTo>
                    <a:pt x="826029" y="2272461"/>
                    <a:pt x="1037668" y="2266336"/>
                    <a:pt x="1251017" y="2266394"/>
                  </a:cubicBezTo>
                  <a:cubicBezTo>
                    <a:pt x="1616134" y="2266551"/>
                    <a:pt x="1981007" y="2229297"/>
                    <a:pt x="2345792" y="2215532"/>
                  </a:cubicBezTo>
                  <a:cubicBezTo>
                    <a:pt x="2383299" y="2214105"/>
                    <a:pt x="2420699" y="2212669"/>
                    <a:pt x="2457483" y="2211262"/>
                  </a:cubicBezTo>
                  <a:cubicBezTo>
                    <a:pt x="2494111" y="2209992"/>
                    <a:pt x="2530534" y="2207920"/>
                    <a:pt x="2567221" y="2208653"/>
                  </a:cubicBezTo>
                  <a:cubicBezTo>
                    <a:pt x="2587415" y="2209093"/>
                    <a:pt x="2607933" y="2210383"/>
                    <a:pt x="2628401" y="2213030"/>
                  </a:cubicBezTo>
                  <a:cubicBezTo>
                    <a:pt x="2638640" y="2214476"/>
                    <a:pt x="2648859" y="2216098"/>
                    <a:pt x="2659001" y="2218394"/>
                  </a:cubicBezTo>
                  <a:cubicBezTo>
                    <a:pt x="2669103" y="2220524"/>
                    <a:pt x="2678912" y="2223201"/>
                    <a:pt x="2690255" y="2227226"/>
                  </a:cubicBezTo>
                  <a:cubicBezTo>
                    <a:pt x="2711691" y="2235531"/>
                    <a:pt x="2729814" y="2247841"/>
                    <a:pt x="2745163" y="2260806"/>
                  </a:cubicBezTo>
                  <a:cubicBezTo>
                    <a:pt x="2760551" y="2273849"/>
                    <a:pt x="2773262" y="2287771"/>
                    <a:pt x="2784595" y="2301303"/>
                  </a:cubicBezTo>
                  <a:cubicBezTo>
                    <a:pt x="2798585" y="2318107"/>
                    <a:pt x="2810016" y="2334472"/>
                    <a:pt x="2820499" y="2349606"/>
                  </a:cubicBezTo>
                  <a:cubicBezTo>
                    <a:pt x="2830876" y="2364740"/>
                    <a:pt x="2840441" y="2378281"/>
                    <a:pt x="2850650" y="2391285"/>
                  </a:cubicBezTo>
                  <a:cubicBezTo>
                    <a:pt x="2860733" y="2404231"/>
                    <a:pt x="2871031" y="2416345"/>
                    <a:pt x="2881592" y="2427796"/>
                  </a:cubicBezTo>
                  <a:cubicBezTo>
                    <a:pt x="2885451" y="2432026"/>
                    <a:pt x="2889262" y="2436168"/>
                    <a:pt x="2893013" y="2440282"/>
                  </a:cubicBezTo>
                  <a:cubicBezTo>
                    <a:pt x="2896638" y="2444083"/>
                    <a:pt x="2900419" y="2447824"/>
                    <a:pt x="2904200" y="2451361"/>
                  </a:cubicBezTo>
                  <a:cubicBezTo>
                    <a:pt x="2911537" y="2458425"/>
                    <a:pt x="2919177" y="2465567"/>
                    <a:pt x="2927482" y="2472308"/>
                  </a:cubicBezTo>
                  <a:cubicBezTo>
                    <a:pt x="2931634" y="2475679"/>
                    <a:pt x="2935943" y="2478932"/>
                    <a:pt x="2940437" y="2482049"/>
                  </a:cubicBezTo>
                  <a:cubicBezTo>
                    <a:pt x="2944843" y="2484970"/>
                    <a:pt x="2949621" y="2489025"/>
                    <a:pt x="2955239" y="2487999"/>
                  </a:cubicBezTo>
                  <a:cubicBezTo>
                    <a:pt x="2960583" y="2487305"/>
                    <a:pt x="2965126" y="2482977"/>
                    <a:pt x="2965663" y="2477916"/>
                  </a:cubicBezTo>
                  <a:cubicBezTo>
                    <a:pt x="2966035" y="2475396"/>
                    <a:pt x="2965165" y="2472972"/>
                    <a:pt x="2964325" y="2470638"/>
                  </a:cubicBezTo>
                  <a:cubicBezTo>
                    <a:pt x="2964325" y="2470638"/>
                    <a:pt x="2961863" y="2463515"/>
                    <a:pt x="2961863" y="2463515"/>
                  </a:cubicBezTo>
                  <a:cubicBezTo>
                    <a:pt x="2958580" y="2453931"/>
                    <a:pt x="2955483" y="2443985"/>
                    <a:pt x="2952571" y="2433697"/>
                  </a:cubicBezTo>
                  <a:cubicBezTo>
                    <a:pt x="2950158" y="2425432"/>
                    <a:pt x="2948038" y="2417176"/>
                    <a:pt x="2945821" y="2408266"/>
                  </a:cubicBezTo>
                  <a:cubicBezTo>
                    <a:pt x="2945821" y="2408266"/>
                    <a:pt x="2942518" y="2394490"/>
                    <a:pt x="2942518" y="2394490"/>
                  </a:cubicBezTo>
                  <a:cubicBezTo>
                    <a:pt x="2942518" y="2394490"/>
                    <a:pt x="2938629" y="2377177"/>
                    <a:pt x="2938629" y="2377177"/>
                  </a:cubicBezTo>
                  <a:cubicBezTo>
                    <a:pt x="2920145" y="2295617"/>
                    <a:pt x="2897742" y="2185938"/>
                    <a:pt x="2896452" y="2112105"/>
                  </a:cubicBezTo>
                  <a:cubicBezTo>
                    <a:pt x="2891880" y="1974719"/>
                    <a:pt x="2902295" y="1916616"/>
                    <a:pt x="2913755" y="2023784"/>
                  </a:cubicBezTo>
                  <a:cubicBezTo>
                    <a:pt x="2916823" y="2046119"/>
                    <a:pt x="2917340" y="1998235"/>
                    <a:pt x="2919138" y="2011396"/>
                  </a:cubicBezTo>
                  <a:cubicBezTo>
                    <a:pt x="2922187" y="2043041"/>
                    <a:pt x="2923320" y="2079063"/>
                    <a:pt x="2924316" y="2115545"/>
                  </a:cubicBezTo>
                  <a:cubicBezTo>
                    <a:pt x="2924883" y="2152075"/>
                    <a:pt x="2927062" y="2188810"/>
                    <a:pt x="2931478" y="2221843"/>
                  </a:cubicBezTo>
                  <a:cubicBezTo>
                    <a:pt x="2935796" y="2254172"/>
                    <a:pt x="2944286" y="2284117"/>
                    <a:pt x="2953744" y="2313593"/>
                  </a:cubicBezTo>
                  <a:cubicBezTo>
                    <a:pt x="2958424" y="2328346"/>
                    <a:pt x="2963426" y="2342972"/>
                    <a:pt x="2968340" y="2357813"/>
                  </a:cubicBezTo>
                  <a:cubicBezTo>
                    <a:pt x="2970724" y="2365228"/>
                    <a:pt x="2973128" y="2372722"/>
                    <a:pt x="2975561" y="2380294"/>
                  </a:cubicBezTo>
                  <a:cubicBezTo>
                    <a:pt x="2976948" y="2384895"/>
                    <a:pt x="2978355" y="2389517"/>
                    <a:pt x="2979761" y="2394167"/>
                  </a:cubicBezTo>
                  <a:cubicBezTo>
                    <a:pt x="2981432" y="2399902"/>
                    <a:pt x="2983113" y="2405686"/>
                    <a:pt x="2984803" y="2411509"/>
                  </a:cubicBezTo>
                  <a:cubicBezTo>
                    <a:pt x="2986786" y="2419208"/>
                    <a:pt x="2989981" y="2427893"/>
                    <a:pt x="2992453" y="2436012"/>
                  </a:cubicBezTo>
                  <a:cubicBezTo>
                    <a:pt x="2995012" y="2444239"/>
                    <a:pt x="2997660" y="2452475"/>
                    <a:pt x="3000660" y="2460789"/>
                  </a:cubicBezTo>
                  <a:cubicBezTo>
                    <a:pt x="3006092" y="2480671"/>
                    <a:pt x="3005164" y="2493656"/>
                    <a:pt x="3005594" y="2505145"/>
                  </a:cubicBezTo>
                  <a:cubicBezTo>
                    <a:pt x="3005477" y="2510245"/>
                    <a:pt x="3005946" y="2515433"/>
                    <a:pt x="3005486" y="2520514"/>
                  </a:cubicBezTo>
                  <a:cubicBezTo>
                    <a:pt x="3004636" y="2526004"/>
                    <a:pt x="2999331" y="2533156"/>
                    <a:pt x="2992355" y="2537084"/>
                  </a:cubicBezTo>
                  <a:cubicBezTo>
                    <a:pt x="2985311" y="2541314"/>
                    <a:pt x="2977212" y="2541764"/>
                    <a:pt x="2971975" y="2539800"/>
                  </a:cubicBezTo>
                  <a:cubicBezTo>
                    <a:pt x="2966220" y="2538246"/>
                    <a:pt x="2960319" y="2536322"/>
                    <a:pt x="2954154" y="2533801"/>
                  </a:cubicBezTo>
                  <a:cubicBezTo>
                    <a:pt x="2947979" y="2531251"/>
                    <a:pt x="2941561" y="2528212"/>
                    <a:pt x="2934780" y="2524089"/>
                  </a:cubicBezTo>
                  <a:cubicBezTo>
                    <a:pt x="2927990" y="2519918"/>
                    <a:pt x="2920926" y="2514681"/>
                    <a:pt x="2913814" y="2509327"/>
                  </a:cubicBezTo>
                  <a:cubicBezTo>
                    <a:pt x="2896902" y="2496401"/>
                    <a:pt x="2879423" y="2481189"/>
                    <a:pt x="2861632" y="2466124"/>
                  </a:cubicBezTo>
                  <a:cubicBezTo>
                    <a:pt x="2861632" y="2466124"/>
                    <a:pt x="2841212" y="2448938"/>
                    <a:pt x="2841212" y="2448938"/>
                  </a:cubicBezTo>
                  <a:cubicBezTo>
                    <a:pt x="2834940" y="2443633"/>
                    <a:pt x="2828726" y="2438162"/>
                    <a:pt x="2822542" y="2432603"/>
                  </a:cubicBezTo>
                  <a:cubicBezTo>
                    <a:pt x="2810202" y="2421416"/>
                    <a:pt x="2798116" y="2409643"/>
                    <a:pt x="2786715" y="2397020"/>
                  </a:cubicBezTo>
                  <a:cubicBezTo>
                    <a:pt x="2775362" y="2384465"/>
                    <a:pt x="2765016" y="2371970"/>
                    <a:pt x="2754806" y="2359503"/>
                  </a:cubicBezTo>
                  <a:cubicBezTo>
                    <a:pt x="2734855" y="2335146"/>
                    <a:pt x="2715081" y="2310799"/>
                    <a:pt x="2692414" y="2294161"/>
                  </a:cubicBezTo>
                  <a:cubicBezTo>
                    <a:pt x="2686738" y="2290155"/>
                    <a:pt x="2680993" y="2286394"/>
                    <a:pt x="2675053" y="2283521"/>
                  </a:cubicBezTo>
                  <a:cubicBezTo>
                    <a:pt x="2672093" y="2282085"/>
                    <a:pt x="2669132" y="2280561"/>
                    <a:pt x="2666084" y="2279574"/>
                  </a:cubicBezTo>
                  <a:cubicBezTo>
                    <a:pt x="2666084" y="2279574"/>
                    <a:pt x="2661541" y="2277855"/>
                    <a:pt x="2661541" y="2277855"/>
                  </a:cubicBezTo>
                  <a:cubicBezTo>
                    <a:pt x="2661541" y="2277855"/>
                    <a:pt x="2656099" y="2276282"/>
                    <a:pt x="2656099" y="2276282"/>
                  </a:cubicBezTo>
                  <a:cubicBezTo>
                    <a:pt x="2641581" y="2272080"/>
                    <a:pt x="2626486" y="2269257"/>
                    <a:pt x="2611186" y="2267713"/>
                  </a:cubicBezTo>
                  <a:cubicBezTo>
                    <a:pt x="2569819" y="2263571"/>
                    <a:pt x="2526402" y="2266121"/>
                    <a:pt x="2481625" y="2268251"/>
                  </a:cubicBezTo>
                  <a:cubicBezTo>
                    <a:pt x="2436927" y="2270244"/>
                    <a:pt x="2392180" y="2272256"/>
                    <a:pt x="2347394" y="2274259"/>
                  </a:cubicBezTo>
                  <a:cubicBezTo>
                    <a:pt x="2257793" y="2277698"/>
                    <a:pt x="2168026" y="2281137"/>
                    <a:pt x="2078151" y="2284586"/>
                  </a:cubicBezTo>
                  <a:cubicBezTo>
                    <a:pt x="1898392" y="2291191"/>
                    <a:pt x="1718222" y="2297834"/>
                    <a:pt x="1538296" y="2308112"/>
                  </a:cubicBezTo>
                  <a:cubicBezTo>
                    <a:pt x="1306775" y="2321361"/>
                    <a:pt x="1075195" y="2333935"/>
                    <a:pt x="843586" y="2345981"/>
                  </a:cubicBezTo>
                  <a:cubicBezTo>
                    <a:pt x="843586" y="2345981"/>
                    <a:pt x="496143" y="2363548"/>
                    <a:pt x="496143" y="2363548"/>
                  </a:cubicBezTo>
                  <a:cubicBezTo>
                    <a:pt x="496143" y="2363548"/>
                    <a:pt x="322392" y="2371999"/>
                    <a:pt x="322392" y="2371999"/>
                  </a:cubicBezTo>
                  <a:cubicBezTo>
                    <a:pt x="322392" y="2371999"/>
                    <a:pt x="278955" y="2374080"/>
                    <a:pt x="278955" y="2374080"/>
                  </a:cubicBezTo>
                  <a:cubicBezTo>
                    <a:pt x="278955" y="2374080"/>
                    <a:pt x="257236" y="2375125"/>
                    <a:pt x="257236" y="2375125"/>
                  </a:cubicBezTo>
                  <a:cubicBezTo>
                    <a:pt x="250143" y="2375448"/>
                    <a:pt x="242395" y="2375907"/>
                    <a:pt x="233573" y="2375917"/>
                  </a:cubicBezTo>
                  <a:cubicBezTo>
                    <a:pt x="224819" y="2375917"/>
                    <a:pt x="215059" y="2375526"/>
                    <a:pt x="204292" y="2373660"/>
                  </a:cubicBezTo>
                  <a:cubicBezTo>
                    <a:pt x="193623" y="2371823"/>
                    <a:pt x="181616" y="2368355"/>
                    <a:pt x="170282" y="2362190"/>
                  </a:cubicBezTo>
                  <a:cubicBezTo>
                    <a:pt x="147333" y="2350251"/>
                    <a:pt x="130889" y="2329382"/>
                    <a:pt x="121852" y="2310692"/>
                  </a:cubicBezTo>
                  <a:cubicBezTo>
                    <a:pt x="109620" y="2285583"/>
                    <a:pt x="105614" y="2262613"/>
                    <a:pt x="102273" y="2241832"/>
                  </a:cubicBezTo>
                  <a:cubicBezTo>
                    <a:pt x="102273" y="2241832"/>
                    <a:pt x="94359" y="2184355"/>
                    <a:pt x="94359" y="2184355"/>
                  </a:cubicBezTo>
                  <a:cubicBezTo>
                    <a:pt x="89240" y="2146340"/>
                    <a:pt x="83905" y="2108334"/>
                    <a:pt x="79450" y="2070221"/>
                  </a:cubicBezTo>
                  <a:cubicBezTo>
                    <a:pt x="69934" y="1994073"/>
                    <a:pt x="61844" y="1917750"/>
                    <a:pt x="54918" y="1841318"/>
                  </a:cubicBezTo>
                  <a:cubicBezTo>
                    <a:pt x="38084" y="1648956"/>
                    <a:pt x="31303" y="1456270"/>
                    <a:pt x="20302" y="1263585"/>
                  </a:cubicBezTo>
                  <a:cubicBezTo>
                    <a:pt x="7738" y="1046709"/>
                    <a:pt x="1407" y="829453"/>
                    <a:pt x="596" y="612196"/>
                  </a:cubicBezTo>
                  <a:cubicBezTo>
                    <a:pt x="0" y="503572"/>
                    <a:pt x="1280" y="394949"/>
                    <a:pt x="3527" y="286345"/>
                  </a:cubicBezTo>
                  <a:cubicBezTo>
                    <a:pt x="3527" y="286345"/>
                    <a:pt x="5647" y="204901"/>
                    <a:pt x="5647" y="204901"/>
                  </a:cubicBezTo>
                  <a:cubicBezTo>
                    <a:pt x="5647" y="204901"/>
                    <a:pt x="6175" y="184550"/>
                    <a:pt x="6175" y="184550"/>
                  </a:cubicBezTo>
                  <a:cubicBezTo>
                    <a:pt x="6370" y="177799"/>
                    <a:pt x="6468" y="171136"/>
                    <a:pt x="6907" y="163252"/>
                  </a:cubicBezTo>
                  <a:cubicBezTo>
                    <a:pt x="7923" y="147874"/>
                    <a:pt x="9242" y="129779"/>
                    <a:pt x="18123" y="109164"/>
                  </a:cubicBezTo>
                  <a:cubicBezTo>
                    <a:pt x="22578" y="99023"/>
                    <a:pt x="29232" y="88442"/>
                    <a:pt x="38123" y="79737"/>
                  </a:cubicBezTo>
                  <a:cubicBezTo>
                    <a:pt x="46945" y="70993"/>
                    <a:pt x="57292" y="64506"/>
                    <a:pt x="67159" y="60119"/>
                  </a:cubicBezTo>
                  <a:cubicBezTo>
                    <a:pt x="87100" y="51462"/>
                    <a:pt x="104667" y="49606"/>
                    <a:pt x="119771" y="48102"/>
                  </a:cubicBezTo>
                  <a:cubicBezTo>
                    <a:pt x="119771" y="48102"/>
                    <a:pt x="201664" y="42562"/>
                    <a:pt x="201664" y="42562"/>
                  </a:cubicBezTo>
                  <a:cubicBezTo>
                    <a:pt x="556801" y="18975"/>
                    <a:pt x="911179" y="4735"/>
                    <a:pt x="1266168" y="1184"/>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6" name="Shape 27">
              <a:extLst>
                <a:ext uri="{FF2B5EF4-FFF2-40B4-BE49-F238E27FC236}">
                  <a16:creationId xmlns:a16="http://schemas.microsoft.com/office/drawing/2014/main" id="{FB69EB7F-D929-292A-CD44-16797EE8C14A}"/>
                </a:ext>
              </a:extLst>
            </p:cNvPr>
            <p:cNvSpPr/>
            <p:nvPr/>
          </p:nvSpPr>
          <p:spPr>
            <a:xfrm>
              <a:off x="442076" y="2344216"/>
              <a:ext cx="2159946" cy="1233080"/>
            </a:xfrm>
            <a:custGeom>
              <a:avLst/>
              <a:gdLst/>
              <a:ahLst/>
              <a:cxnLst/>
              <a:rect l="0" t="0" r="0" b="0"/>
              <a:pathLst>
                <a:path w="2159946" h="1233080">
                  <a:moveTo>
                    <a:pt x="1419571" y="0"/>
                  </a:moveTo>
                  <a:cubicBezTo>
                    <a:pt x="1439101" y="4299"/>
                    <a:pt x="1456677" y="1798"/>
                    <a:pt x="1476491" y="782"/>
                  </a:cubicBezTo>
                  <a:cubicBezTo>
                    <a:pt x="1476491" y="782"/>
                    <a:pt x="1855755" y="30492"/>
                    <a:pt x="1995233" y="109503"/>
                  </a:cubicBezTo>
                  <a:cubicBezTo>
                    <a:pt x="2091624" y="147186"/>
                    <a:pt x="2159946" y="240910"/>
                    <a:pt x="2159946" y="350657"/>
                  </a:cubicBezTo>
                  <a:cubicBezTo>
                    <a:pt x="2159946" y="451094"/>
                    <a:pt x="2102713" y="538116"/>
                    <a:pt x="2019111" y="581045"/>
                  </a:cubicBezTo>
                  <a:cubicBezTo>
                    <a:pt x="2013815" y="611264"/>
                    <a:pt x="2007005" y="641209"/>
                    <a:pt x="1998290" y="670207"/>
                  </a:cubicBezTo>
                  <a:cubicBezTo>
                    <a:pt x="1998290" y="670207"/>
                    <a:pt x="1997880" y="687265"/>
                    <a:pt x="1997880" y="687265"/>
                  </a:cubicBezTo>
                  <a:cubicBezTo>
                    <a:pt x="2013258" y="853229"/>
                    <a:pt x="2028636" y="1019203"/>
                    <a:pt x="2044014" y="1185177"/>
                  </a:cubicBezTo>
                  <a:cubicBezTo>
                    <a:pt x="1583424" y="1204600"/>
                    <a:pt x="1122658" y="1219685"/>
                    <a:pt x="661775" y="1230422"/>
                  </a:cubicBezTo>
                  <a:cubicBezTo>
                    <a:pt x="593717" y="1232005"/>
                    <a:pt x="523324" y="1233080"/>
                    <a:pt x="460512" y="1206847"/>
                  </a:cubicBezTo>
                  <a:cubicBezTo>
                    <a:pt x="405516" y="1183887"/>
                    <a:pt x="361062" y="1141925"/>
                    <a:pt x="311733" y="1108492"/>
                  </a:cubicBezTo>
                  <a:cubicBezTo>
                    <a:pt x="218439" y="1045270"/>
                    <a:pt x="108223" y="1012892"/>
                    <a:pt x="0" y="981442"/>
                  </a:cubicBezTo>
                  <a:cubicBezTo>
                    <a:pt x="101560" y="525971"/>
                    <a:pt x="486119" y="146483"/>
                    <a:pt x="942889" y="50980"/>
                  </a:cubicBezTo>
                  <a:cubicBezTo>
                    <a:pt x="941365" y="217218"/>
                    <a:pt x="1038284" y="380681"/>
                    <a:pt x="1184884" y="459076"/>
                  </a:cubicBezTo>
                  <a:cubicBezTo>
                    <a:pt x="1202411" y="468455"/>
                    <a:pt x="1221463" y="476877"/>
                    <a:pt x="1241316" y="475890"/>
                  </a:cubicBezTo>
                  <a:cubicBezTo>
                    <a:pt x="1270235" y="474444"/>
                    <a:pt x="1294299" y="453575"/>
                    <a:pt x="1313282" y="431720"/>
                  </a:cubicBezTo>
                  <a:cubicBezTo>
                    <a:pt x="1427992" y="299570"/>
                    <a:pt x="1381272" y="150977"/>
                    <a:pt x="1419571" y="0"/>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27" name="Shape 28">
              <a:extLst>
                <a:ext uri="{FF2B5EF4-FFF2-40B4-BE49-F238E27FC236}">
                  <a16:creationId xmlns:a16="http://schemas.microsoft.com/office/drawing/2014/main" id="{3E11002E-A00F-3AD6-2211-D5997A54DCB4}"/>
                </a:ext>
              </a:extLst>
            </p:cNvPr>
            <p:cNvSpPr/>
            <p:nvPr/>
          </p:nvSpPr>
          <p:spPr>
            <a:xfrm>
              <a:off x="1790432" y="2312305"/>
              <a:ext cx="60125" cy="247586"/>
            </a:xfrm>
            <a:custGeom>
              <a:avLst/>
              <a:gdLst/>
              <a:ahLst/>
              <a:cxnLst/>
              <a:rect l="0" t="0" r="0" b="0"/>
              <a:pathLst>
                <a:path w="60125" h="247586">
                  <a:moveTo>
                    <a:pt x="36941" y="399"/>
                  </a:moveTo>
                  <a:cubicBezTo>
                    <a:pt x="40959" y="799"/>
                    <a:pt x="45348" y="1917"/>
                    <a:pt x="48538" y="3305"/>
                  </a:cubicBezTo>
                  <a:cubicBezTo>
                    <a:pt x="56061" y="6714"/>
                    <a:pt x="55074" y="16875"/>
                    <a:pt x="56236" y="20402"/>
                  </a:cubicBezTo>
                  <a:cubicBezTo>
                    <a:pt x="60125" y="32400"/>
                    <a:pt x="54321" y="47778"/>
                    <a:pt x="50394" y="58936"/>
                  </a:cubicBezTo>
                  <a:cubicBezTo>
                    <a:pt x="41962" y="82765"/>
                    <a:pt x="45392" y="99012"/>
                    <a:pt x="47375" y="118787"/>
                  </a:cubicBezTo>
                  <a:cubicBezTo>
                    <a:pt x="48391" y="128694"/>
                    <a:pt x="49065" y="139499"/>
                    <a:pt x="47893" y="152728"/>
                  </a:cubicBezTo>
                  <a:cubicBezTo>
                    <a:pt x="47297" y="159342"/>
                    <a:pt x="46251" y="166562"/>
                    <a:pt x="44561" y="174593"/>
                  </a:cubicBezTo>
                  <a:cubicBezTo>
                    <a:pt x="43711" y="178609"/>
                    <a:pt x="42705" y="182830"/>
                    <a:pt x="41523" y="187275"/>
                  </a:cubicBezTo>
                  <a:cubicBezTo>
                    <a:pt x="40341" y="191935"/>
                    <a:pt x="38914" y="196136"/>
                    <a:pt x="37664" y="200298"/>
                  </a:cubicBezTo>
                  <a:cubicBezTo>
                    <a:pt x="36687" y="203601"/>
                    <a:pt x="34049" y="206952"/>
                    <a:pt x="32251" y="210518"/>
                  </a:cubicBezTo>
                  <a:cubicBezTo>
                    <a:pt x="30443" y="213996"/>
                    <a:pt x="29535" y="217924"/>
                    <a:pt x="31675" y="220523"/>
                  </a:cubicBezTo>
                  <a:cubicBezTo>
                    <a:pt x="33423" y="222672"/>
                    <a:pt x="36716" y="223571"/>
                    <a:pt x="37820" y="224968"/>
                  </a:cubicBezTo>
                  <a:cubicBezTo>
                    <a:pt x="39051" y="226473"/>
                    <a:pt x="38357" y="229355"/>
                    <a:pt x="37253" y="239271"/>
                  </a:cubicBezTo>
                  <a:cubicBezTo>
                    <a:pt x="33140" y="244635"/>
                    <a:pt x="27591" y="247527"/>
                    <a:pt x="21904" y="247556"/>
                  </a:cubicBezTo>
                  <a:cubicBezTo>
                    <a:pt x="16355" y="247586"/>
                    <a:pt x="10815" y="244889"/>
                    <a:pt x="7435" y="241225"/>
                  </a:cubicBezTo>
                  <a:cubicBezTo>
                    <a:pt x="205" y="233605"/>
                    <a:pt x="10" y="224372"/>
                    <a:pt x="0" y="217132"/>
                  </a:cubicBezTo>
                  <a:cubicBezTo>
                    <a:pt x="225" y="204822"/>
                    <a:pt x="1622" y="195492"/>
                    <a:pt x="2110" y="187802"/>
                  </a:cubicBezTo>
                  <a:cubicBezTo>
                    <a:pt x="2599" y="180182"/>
                    <a:pt x="2374" y="172815"/>
                    <a:pt x="2140" y="164726"/>
                  </a:cubicBezTo>
                  <a:cubicBezTo>
                    <a:pt x="1710" y="148556"/>
                    <a:pt x="1182" y="129407"/>
                    <a:pt x="7034" y="99882"/>
                  </a:cubicBezTo>
                  <a:cubicBezTo>
                    <a:pt x="11226" y="78768"/>
                    <a:pt x="8647" y="57226"/>
                    <a:pt x="9565" y="35692"/>
                  </a:cubicBezTo>
                  <a:cubicBezTo>
                    <a:pt x="9839" y="29508"/>
                    <a:pt x="9018" y="22952"/>
                    <a:pt x="16433" y="18048"/>
                  </a:cubicBezTo>
                  <a:cubicBezTo>
                    <a:pt x="20390" y="15439"/>
                    <a:pt x="26653" y="13309"/>
                    <a:pt x="27493" y="10114"/>
                  </a:cubicBezTo>
                  <a:cubicBezTo>
                    <a:pt x="28196" y="7427"/>
                    <a:pt x="24914" y="4145"/>
                    <a:pt x="27571" y="1810"/>
                  </a:cubicBezTo>
                  <a:cubicBezTo>
                    <a:pt x="29276" y="320"/>
                    <a:pt x="32923" y="0"/>
                    <a:pt x="36941" y="399"/>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8" name="Shape 29">
              <a:extLst>
                <a:ext uri="{FF2B5EF4-FFF2-40B4-BE49-F238E27FC236}">
                  <a16:creationId xmlns:a16="http://schemas.microsoft.com/office/drawing/2014/main" id="{7CBEFFA4-4274-268F-71DC-D13AAEBF602E}"/>
                </a:ext>
              </a:extLst>
            </p:cNvPr>
            <p:cNvSpPr/>
            <p:nvPr/>
          </p:nvSpPr>
          <p:spPr>
            <a:xfrm>
              <a:off x="1347760" y="2189713"/>
              <a:ext cx="128134" cy="380290"/>
            </a:xfrm>
            <a:custGeom>
              <a:avLst/>
              <a:gdLst/>
              <a:ahLst/>
              <a:cxnLst/>
              <a:rect l="0" t="0" r="0" b="0"/>
              <a:pathLst>
                <a:path w="128134" h="380290">
                  <a:moveTo>
                    <a:pt x="102065" y="291"/>
                  </a:moveTo>
                  <a:cubicBezTo>
                    <a:pt x="106101" y="0"/>
                    <a:pt x="110592" y="762"/>
                    <a:pt x="113929" y="2286"/>
                  </a:cubicBezTo>
                  <a:cubicBezTo>
                    <a:pt x="121745" y="6067"/>
                    <a:pt x="122204" y="23292"/>
                    <a:pt x="123435" y="28959"/>
                  </a:cubicBezTo>
                  <a:cubicBezTo>
                    <a:pt x="128134" y="48421"/>
                    <a:pt x="121979" y="75298"/>
                    <a:pt x="116528" y="93832"/>
                  </a:cubicBezTo>
                  <a:cubicBezTo>
                    <a:pt x="105136" y="133498"/>
                    <a:pt x="104129" y="159536"/>
                    <a:pt x="99772" y="192050"/>
                  </a:cubicBezTo>
                  <a:cubicBezTo>
                    <a:pt x="95258" y="224340"/>
                    <a:pt x="86631" y="262903"/>
                    <a:pt x="54937" y="321123"/>
                  </a:cubicBezTo>
                  <a:cubicBezTo>
                    <a:pt x="48753" y="332456"/>
                    <a:pt x="36013" y="340790"/>
                    <a:pt x="33492" y="353510"/>
                  </a:cubicBezTo>
                  <a:cubicBezTo>
                    <a:pt x="31499" y="363788"/>
                    <a:pt x="34019" y="379577"/>
                    <a:pt x="13610" y="380290"/>
                  </a:cubicBezTo>
                  <a:cubicBezTo>
                    <a:pt x="3175" y="370569"/>
                    <a:pt x="0" y="360154"/>
                    <a:pt x="1104" y="351390"/>
                  </a:cubicBezTo>
                  <a:cubicBezTo>
                    <a:pt x="2179" y="342646"/>
                    <a:pt x="7064" y="335192"/>
                    <a:pt x="11226" y="327522"/>
                  </a:cubicBezTo>
                  <a:cubicBezTo>
                    <a:pt x="25295" y="301338"/>
                    <a:pt x="31040" y="281026"/>
                    <a:pt x="37537" y="256386"/>
                  </a:cubicBezTo>
                  <a:cubicBezTo>
                    <a:pt x="43780" y="231648"/>
                    <a:pt x="51322" y="202846"/>
                    <a:pt x="64981" y="158099"/>
                  </a:cubicBezTo>
                  <a:cubicBezTo>
                    <a:pt x="74702" y="125926"/>
                    <a:pt x="75552" y="92425"/>
                    <a:pt x="76910" y="59598"/>
                  </a:cubicBezTo>
                  <a:cubicBezTo>
                    <a:pt x="77447" y="50091"/>
                    <a:pt x="76343" y="40380"/>
                    <a:pt x="83466" y="31772"/>
                  </a:cubicBezTo>
                  <a:cubicBezTo>
                    <a:pt x="87344" y="27170"/>
                    <a:pt x="93470" y="22765"/>
                    <a:pt x="93842" y="17596"/>
                  </a:cubicBezTo>
                  <a:cubicBezTo>
                    <a:pt x="94213" y="13229"/>
                    <a:pt x="90578" y="8803"/>
                    <a:pt x="92943" y="4612"/>
                  </a:cubicBezTo>
                  <a:cubicBezTo>
                    <a:pt x="94452" y="1925"/>
                    <a:pt x="98030" y="581"/>
                    <a:pt x="102065" y="291"/>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9" name="Shape 30">
              <a:extLst>
                <a:ext uri="{FF2B5EF4-FFF2-40B4-BE49-F238E27FC236}">
                  <a16:creationId xmlns:a16="http://schemas.microsoft.com/office/drawing/2014/main" id="{B2E51DCD-7F9D-EB99-BBD5-72908A216B71}"/>
                </a:ext>
              </a:extLst>
            </p:cNvPr>
            <p:cNvSpPr/>
            <p:nvPr/>
          </p:nvSpPr>
          <p:spPr>
            <a:xfrm>
              <a:off x="375464" y="3261472"/>
              <a:ext cx="142975" cy="398733"/>
            </a:xfrm>
            <a:custGeom>
              <a:avLst/>
              <a:gdLst/>
              <a:ahLst/>
              <a:cxnLst/>
              <a:rect l="0" t="0" r="0" b="0"/>
              <a:pathLst>
                <a:path w="142975" h="398733">
                  <a:moveTo>
                    <a:pt x="124777" y="517"/>
                  </a:moveTo>
                  <a:cubicBezTo>
                    <a:pt x="128787" y="1033"/>
                    <a:pt x="133034" y="2738"/>
                    <a:pt x="136009" y="4961"/>
                  </a:cubicBezTo>
                  <a:cubicBezTo>
                    <a:pt x="142975" y="10422"/>
                    <a:pt x="139986" y="27803"/>
                    <a:pt x="140347" y="33782"/>
                  </a:cubicBezTo>
                  <a:cubicBezTo>
                    <a:pt x="141676" y="54192"/>
                    <a:pt x="131984" y="80522"/>
                    <a:pt x="124813" y="99213"/>
                  </a:cubicBezTo>
                  <a:cubicBezTo>
                    <a:pt x="109562" y="139162"/>
                    <a:pt x="107480" y="166489"/>
                    <a:pt x="102068" y="200127"/>
                  </a:cubicBezTo>
                  <a:cubicBezTo>
                    <a:pt x="96538" y="233629"/>
                    <a:pt x="87774" y="273706"/>
                    <a:pt x="55680" y="335765"/>
                  </a:cubicBezTo>
                  <a:cubicBezTo>
                    <a:pt x="49388" y="347841"/>
                    <a:pt x="36501" y="356917"/>
                    <a:pt x="33795" y="370312"/>
                  </a:cubicBezTo>
                  <a:cubicBezTo>
                    <a:pt x="31704" y="381128"/>
                    <a:pt x="33834" y="397727"/>
                    <a:pt x="13326" y="398733"/>
                  </a:cubicBezTo>
                  <a:cubicBezTo>
                    <a:pt x="3029" y="388660"/>
                    <a:pt x="0" y="377854"/>
                    <a:pt x="1251" y="368729"/>
                  </a:cubicBezTo>
                  <a:cubicBezTo>
                    <a:pt x="2443" y="359594"/>
                    <a:pt x="7416" y="351720"/>
                    <a:pt x="11675" y="343620"/>
                  </a:cubicBezTo>
                  <a:cubicBezTo>
                    <a:pt x="25998" y="315902"/>
                    <a:pt x="31821" y="294399"/>
                    <a:pt x="38514" y="268303"/>
                  </a:cubicBezTo>
                  <a:cubicBezTo>
                    <a:pt x="45079" y="242139"/>
                    <a:pt x="52641" y="211441"/>
                    <a:pt x="68488" y="164017"/>
                  </a:cubicBezTo>
                  <a:cubicBezTo>
                    <a:pt x="79851" y="129998"/>
                    <a:pt x="83475" y="94425"/>
                    <a:pt x="89523" y="59224"/>
                  </a:cubicBezTo>
                  <a:cubicBezTo>
                    <a:pt x="91311" y="49082"/>
                    <a:pt x="91897" y="38384"/>
                    <a:pt x="100436" y="30285"/>
                  </a:cubicBezTo>
                  <a:cubicBezTo>
                    <a:pt x="105018" y="25966"/>
                    <a:pt x="111838" y="22351"/>
                    <a:pt x="113284" y="17007"/>
                  </a:cubicBezTo>
                  <a:cubicBezTo>
                    <a:pt x="114525" y="12503"/>
                    <a:pt x="111818" y="7159"/>
                    <a:pt x="114974" y="3202"/>
                  </a:cubicBezTo>
                  <a:cubicBezTo>
                    <a:pt x="116997" y="672"/>
                    <a:pt x="120768" y="0"/>
                    <a:pt x="124777" y="51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0" name="Shape 31">
              <a:extLst>
                <a:ext uri="{FF2B5EF4-FFF2-40B4-BE49-F238E27FC236}">
                  <a16:creationId xmlns:a16="http://schemas.microsoft.com/office/drawing/2014/main" id="{2016C5F6-61DF-1867-ECF7-6D52E1065A3D}"/>
                </a:ext>
              </a:extLst>
            </p:cNvPr>
            <p:cNvSpPr/>
            <p:nvPr/>
          </p:nvSpPr>
          <p:spPr>
            <a:xfrm>
              <a:off x="884562" y="3181545"/>
              <a:ext cx="159897" cy="350037"/>
            </a:xfrm>
            <a:custGeom>
              <a:avLst/>
              <a:gdLst/>
              <a:ahLst/>
              <a:cxnLst/>
              <a:rect l="0" t="0" r="0" b="0"/>
              <a:pathLst>
                <a:path w="159897" h="350037">
                  <a:moveTo>
                    <a:pt x="153314" y="115"/>
                  </a:moveTo>
                  <a:cubicBezTo>
                    <a:pt x="155429" y="230"/>
                    <a:pt x="157117" y="1490"/>
                    <a:pt x="157249" y="3884"/>
                  </a:cubicBezTo>
                  <a:cubicBezTo>
                    <a:pt x="157581" y="4997"/>
                    <a:pt x="159711" y="3815"/>
                    <a:pt x="159897" y="4470"/>
                  </a:cubicBezTo>
                  <a:cubicBezTo>
                    <a:pt x="159789" y="7186"/>
                    <a:pt x="155940" y="9062"/>
                    <a:pt x="155217" y="11661"/>
                  </a:cubicBezTo>
                  <a:cubicBezTo>
                    <a:pt x="154504" y="14201"/>
                    <a:pt x="159623" y="18891"/>
                    <a:pt x="158734" y="21411"/>
                  </a:cubicBezTo>
                  <a:cubicBezTo>
                    <a:pt x="157855" y="23912"/>
                    <a:pt x="155041" y="25593"/>
                    <a:pt x="154367" y="28153"/>
                  </a:cubicBezTo>
                  <a:cubicBezTo>
                    <a:pt x="153712" y="30673"/>
                    <a:pt x="155784" y="34259"/>
                    <a:pt x="154982" y="36780"/>
                  </a:cubicBezTo>
                  <a:cubicBezTo>
                    <a:pt x="154201" y="39251"/>
                    <a:pt x="151465" y="41079"/>
                    <a:pt x="150615" y="43589"/>
                  </a:cubicBezTo>
                  <a:cubicBezTo>
                    <a:pt x="146023" y="57111"/>
                    <a:pt x="136165" y="68562"/>
                    <a:pt x="132746" y="82728"/>
                  </a:cubicBezTo>
                  <a:cubicBezTo>
                    <a:pt x="128339" y="100959"/>
                    <a:pt x="123933" y="119190"/>
                    <a:pt x="119527" y="137421"/>
                  </a:cubicBezTo>
                  <a:cubicBezTo>
                    <a:pt x="118071" y="143430"/>
                    <a:pt x="116615" y="149458"/>
                    <a:pt x="113694" y="154851"/>
                  </a:cubicBezTo>
                  <a:cubicBezTo>
                    <a:pt x="110030" y="161631"/>
                    <a:pt x="104002" y="167396"/>
                    <a:pt x="101316" y="174596"/>
                  </a:cubicBezTo>
                  <a:cubicBezTo>
                    <a:pt x="95258" y="190805"/>
                    <a:pt x="88331" y="206652"/>
                    <a:pt x="81111" y="222362"/>
                  </a:cubicBezTo>
                  <a:cubicBezTo>
                    <a:pt x="73217" y="239547"/>
                    <a:pt x="64521" y="256284"/>
                    <a:pt x="53941" y="272316"/>
                  </a:cubicBezTo>
                  <a:cubicBezTo>
                    <a:pt x="48499" y="280552"/>
                    <a:pt x="43066" y="288789"/>
                    <a:pt x="37624" y="297025"/>
                  </a:cubicBezTo>
                  <a:cubicBezTo>
                    <a:pt x="32104" y="305388"/>
                    <a:pt x="24611" y="313184"/>
                    <a:pt x="22325" y="322876"/>
                  </a:cubicBezTo>
                  <a:cubicBezTo>
                    <a:pt x="19823" y="333438"/>
                    <a:pt x="19052" y="343970"/>
                    <a:pt x="6057" y="350037"/>
                  </a:cubicBezTo>
                  <a:cubicBezTo>
                    <a:pt x="0" y="335499"/>
                    <a:pt x="4787" y="325182"/>
                    <a:pt x="9575" y="314982"/>
                  </a:cubicBezTo>
                  <a:cubicBezTo>
                    <a:pt x="12301" y="309169"/>
                    <a:pt x="15036" y="303346"/>
                    <a:pt x="17762" y="297533"/>
                  </a:cubicBezTo>
                  <a:cubicBezTo>
                    <a:pt x="23585" y="283806"/>
                    <a:pt x="28978" y="269844"/>
                    <a:pt x="33599" y="255707"/>
                  </a:cubicBezTo>
                  <a:cubicBezTo>
                    <a:pt x="34674" y="252414"/>
                    <a:pt x="38181" y="249992"/>
                    <a:pt x="39119" y="246650"/>
                  </a:cubicBezTo>
                  <a:cubicBezTo>
                    <a:pt x="40048" y="243309"/>
                    <a:pt x="42138" y="240378"/>
                    <a:pt x="43096" y="237046"/>
                  </a:cubicBezTo>
                  <a:cubicBezTo>
                    <a:pt x="46945" y="223622"/>
                    <a:pt x="52104" y="210736"/>
                    <a:pt x="54370" y="196510"/>
                  </a:cubicBezTo>
                  <a:cubicBezTo>
                    <a:pt x="55513" y="189300"/>
                    <a:pt x="56657" y="182099"/>
                    <a:pt x="58738" y="175280"/>
                  </a:cubicBezTo>
                  <a:cubicBezTo>
                    <a:pt x="63789" y="158671"/>
                    <a:pt x="74340" y="144416"/>
                    <a:pt x="82674" y="129214"/>
                  </a:cubicBezTo>
                  <a:cubicBezTo>
                    <a:pt x="90949" y="114119"/>
                    <a:pt x="93412" y="96924"/>
                    <a:pt x="106924" y="84155"/>
                  </a:cubicBezTo>
                  <a:cubicBezTo>
                    <a:pt x="118472" y="73241"/>
                    <a:pt x="115687" y="56193"/>
                    <a:pt x="122878" y="43414"/>
                  </a:cubicBezTo>
                  <a:cubicBezTo>
                    <a:pt x="124353" y="40785"/>
                    <a:pt x="125829" y="38177"/>
                    <a:pt x="127206" y="35725"/>
                  </a:cubicBezTo>
                  <a:cubicBezTo>
                    <a:pt x="128808" y="33048"/>
                    <a:pt x="129131" y="29852"/>
                    <a:pt x="130548" y="27537"/>
                  </a:cubicBezTo>
                  <a:cubicBezTo>
                    <a:pt x="132296" y="24674"/>
                    <a:pt x="137836" y="24235"/>
                    <a:pt x="139067" y="22154"/>
                  </a:cubicBezTo>
                  <a:cubicBezTo>
                    <a:pt x="140064" y="20756"/>
                    <a:pt x="142369" y="17552"/>
                    <a:pt x="144939" y="13986"/>
                  </a:cubicBezTo>
                  <a:cubicBezTo>
                    <a:pt x="146844" y="11192"/>
                    <a:pt x="144851" y="5564"/>
                    <a:pt x="146815" y="3220"/>
                  </a:cubicBezTo>
                  <a:cubicBezTo>
                    <a:pt x="148656" y="1031"/>
                    <a:pt x="151199" y="0"/>
                    <a:pt x="153314" y="11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1" name="Shape 32">
              <a:extLst>
                <a:ext uri="{FF2B5EF4-FFF2-40B4-BE49-F238E27FC236}">
                  <a16:creationId xmlns:a16="http://schemas.microsoft.com/office/drawing/2014/main" id="{1697C6C5-93CB-93E4-9F68-2533A1822E91}"/>
                </a:ext>
              </a:extLst>
            </p:cNvPr>
            <p:cNvSpPr/>
            <p:nvPr/>
          </p:nvSpPr>
          <p:spPr>
            <a:xfrm>
              <a:off x="2408877" y="2872440"/>
              <a:ext cx="94985" cy="639123"/>
            </a:xfrm>
            <a:custGeom>
              <a:avLst/>
              <a:gdLst/>
              <a:ahLst/>
              <a:cxnLst/>
              <a:rect l="0" t="0" r="0" b="0"/>
              <a:pathLst>
                <a:path w="94985" h="639123">
                  <a:moveTo>
                    <a:pt x="5316" y="1379"/>
                  </a:moveTo>
                  <a:cubicBezTo>
                    <a:pt x="7201" y="0"/>
                    <a:pt x="9311" y="679"/>
                    <a:pt x="10669" y="4226"/>
                  </a:cubicBezTo>
                  <a:cubicBezTo>
                    <a:pt x="11529" y="5681"/>
                    <a:pt x="12769" y="2340"/>
                    <a:pt x="13268" y="3200"/>
                  </a:cubicBezTo>
                  <a:cubicBezTo>
                    <a:pt x="14577" y="7411"/>
                    <a:pt x="12213" y="13077"/>
                    <a:pt x="12936" y="17562"/>
                  </a:cubicBezTo>
                  <a:cubicBezTo>
                    <a:pt x="13639" y="21948"/>
                    <a:pt x="20498" y="25339"/>
                    <a:pt x="21025" y="29804"/>
                  </a:cubicBezTo>
                  <a:cubicBezTo>
                    <a:pt x="21572" y="34259"/>
                    <a:pt x="19989" y="38870"/>
                    <a:pt x="20771" y="43257"/>
                  </a:cubicBezTo>
                  <a:cubicBezTo>
                    <a:pt x="21523" y="47566"/>
                    <a:pt x="25216" y="51474"/>
                    <a:pt x="25852" y="55880"/>
                  </a:cubicBezTo>
                  <a:cubicBezTo>
                    <a:pt x="26487" y="60208"/>
                    <a:pt x="25099" y="65005"/>
                    <a:pt x="25685" y="69441"/>
                  </a:cubicBezTo>
                  <a:cubicBezTo>
                    <a:pt x="28919" y="93328"/>
                    <a:pt x="26643" y="118018"/>
                    <a:pt x="31499" y="141984"/>
                  </a:cubicBezTo>
                  <a:cubicBezTo>
                    <a:pt x="37664" y="172818"/>
                    <a:pt x="44151" y="203584"/>
                    <a:pt x="50746" y="234281"/>
                  </a:cubicBezTo>
                  <a:cubicBezTo>
                    <a:pt x="52924" y="244403"/>
                    <a:pt x="55181" y="254515"/>
                    <a:pt x="55816" y="264813"/>
                  </a:cubicBezTo>
                  <a:cubicBezTo>
                    <a:pt x="56598" y="277778"/>
                    <a:pt x="54986" y="291026"/>
                    <a:pt x="56930" y="303864"/>
                  </a:cubicBezTo>
                  <a:cubicBezTo>
                    <a:pt x="61327" y="332754"/>
                    <a:pt x="65039" y="361712"/>
                    <a:pt x="68566" y="390720"/>
                  </a:cubicBezTo>
                  <a:cubicBezTo>
                    <a:pt x="72445" y="422433"/>
                    <a:pt x="75620" y="454078"/>
                    <a:pt x="77076" y="486192"/>
                  </a:cubicBezTo>
                  <a:cubicBezTo>
                    <a:pt x="77076" y="486192"/>
                    <a:pt x="79509" y="535678"/>
                    <a:pt x="79509" y="535678"/>
                  </a:cubicBezTo>
                  <a:cubicBezTo>
                    <a:pt x="80359" y="552433"/>
                    <a:pt x="79372" y="569932"/>
                    <a:pt x="83827" y="586052"/>
                  </a:cubicBezTo>
                  <a:cubicBezTo>
                    <a:pt x="88595" y="603619"/>
                    <a:pt x="94985" y="619661"/>
                    <a:pt x="88624" y="639123"/>
                  </a:cubicBezTo>
                  <a:cubicBezTo>
                    <a:pt x="74340" y="622710"/>
                    <a:pt x="71282" y="603619"/>
                    <a:pt x="68566" y="584704"/>
                  </a:cubicBezTo>
                  <a:cubicBezTo>
                    <a:pt x="68566" y="584704"/>
                    <a:pt x="63896" y="552355"/>
                    <a:pt x="63896" y="552355"/>
                  </a:cubicBezTo>
                  <a:cubicBezTo>
                    <a:pt x="59763" y="527373"/>
                    <a:pt x="55328" y="502362"/>
                    <a:pt x="50247" y="477693"/>
                  </a:cubicBezTo>
                  <a:cubicBezTo>
                    <a:pt x="49085" y="471948"/>
                    <a:pt x="50433" y="465548"/>
                    <a:pt x="49124" y="459842"/>
                  </a:cubicBezTo>
                  <a:cubicBezTo>
                    <a:pt x="47805" y="454147"/>
                    <a:pt x="47697" y="448118"/>
                    <a:pt x="46408" y="442413"/>
                  </a:cubicBezTo>
                  <a:cubicBezTo>
                    <a:pt x="41347" y="419375"/>
                    <a:pt x="37712" y="396122"/>
                    <a:pt x="31079" y="373065"/>
                  </a:cubicBezTo>
                  <a:cubicBezTo>
                    <a:pt x="27649" y="361390"/>
                    <a:pt x="24396" y="349676"/>
                    <a:pt x="22051" y="337815"/>
                  </a:cubicBezTo>
                  <a:cubicBezTo>
                    <a:pt x="16394" y="308973"/>
                    <a:pt x="16922" y="279350"/>
                    <a:pt x="15202" y="250060"/>
                  </a:cubicBezTo>
                  <a:cubicBezTo>
                    <a:pt x="13512" y="220975"/>
                    <a:pt x="5989" y="193091"/>
                    <a:pt x="10356" y="163566"/>
                  </a:cubicBezTo>
                  <a:cubicBezTo>
                    <a:pt x="14157" y="138339"/>
                    <a:pt x="2501" y="114588"/>
                    <a:pt x="1837" y="89782"/>
                  </a:cubicBezTo>
                  <a:cubicBezTo>
                    <a:pt x="1700" y="84682"/>
                    <a:pt x="1563" y="79611"/>
                    <a:pt x="1446" y="74863"/>
                  </a:cubicBezTo>
                  <a:cubicBezTo>
                    <a:pt x="1397" y="69597"/>
                    <a:pt x="10" y="64497"/>
                    <a:pt x="0" y="59925"/>
                  </a:cubicBezTo>
                  <a:cubicBezTo>
                    <a:pt x="0" y="54258"/>
                    <a:pt x="4504" y="49510"/>
                    <a:pt x="4465" y="45426"/>
                  </a:cubicBezTo>
                  <a:cubicBezTo>
                    <a:pt x="4602" y="42563"/>
                    <a:pt x="4924" y="35988"/>
                    <a:pt x="5276" y="28661"/>
                  </a:cubicBezTo>
                  <a:cubicBezTo>
                    <a:pt x="5471" y="23004"/>
                    <a:pt x="840" y="15911"/>
                    <a:pt x="1319" y="10879"/>
                  </a:cubicBezTo>
                  <a:cubicBezTo>
                    <a:pt x="1773" y="6194"/>
                    <a:pt x="3432" y="2758"/>
                    <a:pt x="5316" y="1379"/>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2" name="Shape 33">
              <a:extLst>
                <a:ext uri="{FF2B5EF4-FFF2-40B4-BE49-F238E27FC236}">
                  <a16:creationId xmlns:a16="http://schemas.microsoft.com/office/drawing/2014/main" id="{A122C807-0F5E-1E5D-FD76-96FB1D5BDA2B}"/>
                </a:ext>
              </a:extLst>
            </p:cNvPr>
            <p:cNvSpPr/>
            <p:nvPr/>
          </p:nvSpPr>
          <p:spPr>
            <a:xfrm>
              <a:off x="1575999" y="1573825"/>
              <a:ext cx="544935" cy="732620"/>
            </a:xfrm>
            <a:custGeom>
              <a:avLst/>
              <a:gdLst/>
              <a:ahLst/>
              <a:cxnLst/>
              <a:rect l="0" t="0" r="0" b="0"/>
              <a:pathLst>
                <a:path w="544935" h="732620">
                  <a:moveTo>
                    <a:pt x="503505" y="951"/>
                  </a:moveTo>
                  <a:cubicBezTo>
                    <a:pt x="507486" y="0"/>
                    <a:pt x="512132" y="2186"/>
                    <a:pt x="515762" y="6519"/>
                  </a:cubicBezTo>
                  <a:cubicBezTo>
                    <a:pt x="524379" y="17374"/>
                    <a:pt x="527877" y="66605"/>
                    <a:pt x="530485" y="82677"/>
                  </a:cubicBezTo>
                  <a:cubicBezTo>
                    <a:pt x="539366" y="137438"/>
                    <a:pt x="540353" y="215042"/>
                    <a:pt x="541174" y="270721"/>
                  </a:cubicBezTo>
                  <a:cubicBezTo>
                    <a:pt x="542209" y="329986"/>
                    <a:pt x="544935" y="380293"/>
                    <a:pt x="538086" y="428039"/>
                  </a:cubicBezTo>
                  <a:cubicBezTo>
                    <a:pt x="531491" y="476059"/>
                    <a:pt x="514511" y="519496"/>
                    <a:pt x="489920" y="562074"/>
                  </a:cubicBezTo>
                  <a:cubicBezTo>
                    <a:pt x="477609" y="583451"/>
                    <a:pt x="463228" y="604701"/>
                    <a:pt x="446990" y="626781"/>
                  </a:cubicBezTo>
                  <a:cubicBezTo>
                    <a:pt x="438842" y="637831"/>
                    <a:pt x="430264" y="649008"/>
                    <a:pt x="421207" y="660635"/>
                  </a:cubicBezTo>
                  <a:cubicBezTo>
                    <a:pt x="412062" y="672271"/>
                    <a:pt x="401823" y="685314"/>
                    <a:pt x="387891" y="697946"/>
                  </a:cubicBezTo>
                  <a:cubicBezTo>
                    <a:pt x="374174" y="710472"/>
                    <a:pt x="354995" y="722538"/>
                    <a:pt x="333491" y="727296"/>
                  </a:cubicBezTo>
                  <a:cubicBezTo>
                    <a:pt x="312065" y="732620"/>
                    <a:pt x="289526" y="731790"/>
                    <a:pt x="268090" y="727550"/>
                  </a:cubicBezTo>
                  <a:cubicBezTo>
                    <a:pt x="246548" y="723300"/>
                    <a:pt x="225649" y="715767"/>
                    <a:pt x="204986" y="706661"/>
                  </a:cubicBezTo>
                  <a:cubicBezTo>
                    <a:pt x="184381" y="697468"/>
                    <a:pt x="163619" y="687287"/>
                    <a:pt x="141871" y="675065"/>
                  </a:cubicBezTo>
                  <a:cubicBezTo>
                    <a:pt x="124988" y="665588"/>
                    <a:pt x="109669" y="653913"/>
                    <a:pt x="95014" y="641622"/>
                  </a:cubicBezTo>
                  <a:cubicBezTo>
                    <a:pt x="80554" y="629253"/>
                    <a:pt x="66094" y="616884"/>
                    <a:pt x="51205" y="604134"/>
                  </a:cubicBezTo>
                  <a:cubicBezTo>
                    <a:pt x="39110" y="594032"/>
                    <a:pt x="24669" y="581448"/>
                    <a:pt x="14645" y="566442"/>
                  </a:cubicBezTo>
                  <a:cubicBezTo>
                    <a:pt x="4309" y="551689"/>
                    <a:pt x="0" y="534171"/>
                    <a:pt x="4553" y="520542"/>
                  </a:cubicBezTo>
                  <a:cubicBezTo>
                    <a:pt x="22706" y="531406"/>
                    <a:pt x="38865" y="548064"/>
                    <a:pt x="55680" y="563901"/>
                  </a:cubicBezTo>
                  <a:cubicBezTo>
                    <a:pt x="72132" y="579856"/>
                    <a:pt x="88947" y="596563"/>
                    <a:pt x="108467" y="611189"/>
                  </a:cubicBezTo>
                  <a:cubicBezTo>
                    <a:pt x="141959" y="635868"/>
                    <a:pt x="175646" y="651783"/>
                    <a:pt x="208405" y="665656"/>
                  </a:cubicBezTo>
                  <a:cubicBezTo>
                    <a:pt x="224741" y="672417"/>
                    <a:pt x="240793" y="678250"/>
                    <a:pt x="257050" y="682236"/>
                  </a:cubicBezTo>
                  <a:cubicBezTo>
                    <a:pt x="273249" y="686271"/>
                    <a:pt x="289770" y="688469"/>
                    <a:pt x="305715" y="687033"/>
                  </a:cubicBezTo>
                  <a:cubicBezTo>
                    <a:pt x="313717" y="686428"/>
                    <a:pt x="321484" y="684718"/>
                    <a:pt x="328870" y="681836"/>
                  </a:cubicBezTo>
                  <a:cubicBezTo>
                    <a:pt x="336315" y="678963"/>
                    <a:pt x="343300" y="675250"/>
                    <a:pt x="350139" y="669662"/>
                  </a:cubicBezTo>
                  <a:cubicBezTo>
                    <a:pt x="364003" y="658827"/>
                    <a:pt x="376988" y="641798"/>
                    <a:pt x="392493" y="621975"/>
                  </a:cubicBezTo>
                  <a:cubicBezTo>
                    <a:pt x="407754" y="602434"/>
                    <a:pt x="424236" y="581595"/>
                    <a:pt x="440630" y="558078"/>
                  </a:cubicBezTo>
                  <a:cubicBezTo>
                    <a:pt x="457043" y="534591"/>
                    <a:pt x="473477" y="508378"/>
                    <a:pt x="486432" y="477729"/>
                  </a:cubicBezTo>
                  <a:cubicBezTo>
                    <a:pt x="505523" y="434067"/>
                    <a:pt x="507965" y="385558"/>
                    <a:pt x="505063" y="336268"/>
                  </a:cubicBezTo>
                  <a:cubicBezTo>
                    <a:pt x="503666" y="311648"/>
                    <a:pt x="501116" y="286480"/>
                    <a:pt x="498928" y="261195"/>
                  </a:cubicBezTo>
                  <a:cubicBezTo>
                    <a:pt x="496778" y="235949"/>
                    <a:pt x="494619" y="210655"/>
                    <a:pt x="492460" y="185302"/>
                  </a:cubicBezTo>
                  <a:cubicBezTo>
                    <a:pt x="490145" y="156089"/>
                    <a:pt x="486627" y="125987"/>
                    <a:pt x="491600" y="98123"/>
                  </a:cubicBezTo>
                  <a:cubicBezTo>
                    <a:pt x="494258" y="83244"/>
                    <a:pt x="499319" y="69028"/>
                    <a:pt x="498732" y="53396"/>
                  </a:cubicBezTo>
                  <a:cubicBezTo>
                    <a:pt x="498244" y="40206"/>
                    <a:pt x="493711" y="27056"/>
                    <a:pt x="495235" y="14208"/>
                  </a:cubicBezTo>
                  <a:cubicBezTo>
                    <a:pt x="496207" y="5992"/>
                    <a:pt x="499524" y="1903"/>
                    <a:pt x="503505" y="951"/>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3" name="Shape 34">
              <a:extLst>
                <a:ext uri="{FF2B5EF4-FFF2-40B4-BE49-F238E27FC236}">
                  <a16:creationId xmlns:a16="http://schemas.microsoft.com/office/drawing/2014/main" id="{5B986BC5-5321-C4C7-2E43-7711EB9968A5}"/>
                </a:ext>
              </a:extLst>
            </p:cNvPr>
            <p:cNvSpPr/>
            <p:nvPr/>
          </p:nvSpPr>
          <p:spPr>
            <a:xfrm>
              <a:off x="1213618" y="1170773"/>
              <a:ext cx="899657" cy="989190"/>
            </a:xfrm>
            <a:custGeom>
              <a:avLst/>
              <a:gdLst/>
              <a:ahLst/>
              <a:cxnLst/>
              <a:rect l="0" t="0" r="0" b="0"/>
              <a:pathLst>
                <a:path w="899657" h="989190">
                  <a:moveTo>
                    <a:pt x="570640" y="860"/>
                  </a:moveTo>
                  <a:cubicBezTo>
                    <a:pt x="651165" y="0"/>
                    <a:pt x="734220" y="22911"/>
                    <a:pt x="794208" y="76636"/>
                  </a:cubicBezTo>
                  <a:cubicBezTo>
                    <a:pt x="854607" y="130733"/>
                    <a:pt x="886438" y="211170"/>
                    <a:pt x="896276" y="291646"/>
                  </a:cubicBezTo>
                  <a:cubicBezTo>
                    <a:pt x="898504" y="309828"/>
                    <a:pt x="899657" y="328626"/>
                    <a:pt x="894342" y="346153"/>
                  </a:cubicBezTo>
                  <a:cubicBezTo>
                    <a:pt x="889027" y="363681"/>
                    <a:pt x="876062" y="379870"/>
                    <a:pt x="858320" y="384433"/>
                  </a:cubicBezTo>
                  <a:cubicBezTo>
                    <a:pt x="828618" y="359900"/>
                    <a:pt x="843782" y="306829"/>
                    <a:pt x="817158" y="278984"/>
                  </a:cubicBezTo>
                  <a:cubicBezTo>
                    <a:pt x="793827" y="254579"/>
                    <a:pt x="754161" y="263401"/>
                    <a:pt x="720542" y="266586"/>
                  </a:cubicBezTo>
                  <a:cubicBezTo>
                    <a:pt x="655464" y="272771"/>
                    <a:pt x="590248" y="250426"/>
                    <a:pt x="525141" y="256122"/>
                  </a:cubicBezTo>
                  <a:cubicBezTo>
                    <a:pt x="446326" y="263020"/>
                    <a:pt x="372845" y="314098"/>
                    <a:pt x="338894" y="385556"/>
                  </a:cubicBezTo>
                  <a:cubicBezTo>
                    <a:pt x="294714" y="478567"/>
                    <a:pt x="317312" y="590317"/>
                    <a:pt x="285784" y="688350"/>
                  </a:cubicBezTo>
                  <a:cubicBezTo>
                    <a:pt x="287904" y="681775"/>
                    <a:pt x="280274" y="666397"/>
                    <a:pt x="277685" y="660359"/>
                  </a:cubicBezTo>
                  <a:cubicBezTo>
                    <a:pt x="273474" y="650510"/>
                    <a:pt x="267944" y="641200"/>
                    <a:pt x="261349" y="632758"/>
                  </a:cubicBezTo>
                  <a:cubicBezTo>
                    <a:pt x="252077" y="620897"/>
                    <a:pt x="233319" y="601758"/>
                    <a:pt x="215000" y="594909"/>
                  </a:cubicBezTo>
                  <a:cubicBezTo>
                    <a:pt x="208992" y="592662"/>
                    <a:pt x="203012" y="591734"/>
                    <a:pt x="197453" y="592818"/>
                  </a:cubicBezTo>
                  <a:cubicBezTo>
                    <a:pt x="194248" y="593444"/>
                    <a:pt x="191249" y="594840"/>
                    <a:pt x="188376" y="596374"/>
                  </a:cubicBezTo>
                  <a:cubicBezTo>
                    <a:pt x="131378" y="626789"/>
                    <a:pt x="123963" y="709160"/>
                    <a:pt x="144294" y="764039"/>
                  </a:cubicBezTo>
                  <a:cubicBezTo>
                    <a:pt x="160268" y="807134"/>
                    <a:pt x="195685" y="842609"/>
                    <a:pt x="238761" y="858642"/>
                  </a:cubicBezTo>
                  <a:cubicBezTo>
                    <a:pt x="238761" y="858642"/>
                    <a:pt x="227535" y="989190"/>
                    <a:pt x="227535" y="989190"/>
                  </a:cubicBezTo>
                  <a:cubicBezTo>
                    <a:pt x="206813" y="913013"/>
                    <a:pt x="136986" y="862306"/>
                    <a:pt x="90432" y="798546"/>
                  </a:cubicBezTo>
                  <a:cubicBezTo>
                    <a:pt x="35983" y="723981"/>
                    <a:pt x="13434" y="630326"/>
                    <a:pt x="7484" y="538194"/>
                  </a:cubicBezTo>
                  <a:cubicBezTo>
                    <a:pt x="0" y="422282"/>
                    <a:pt x="19550" y="299091"/>
                    <a:pt x="92112" y="208376"/>
                  </a:cubicBezTo>
                  <a:cubicBezTo>
                    <a:pt x="153097" y="132131"/>
                    <a:pt x="244535" y="86983"/>
                    <a:pt x="335963" y="52710"/>
                  </a:cubicBezTo>
                  <a:cubicBezTo>
                    <a:pt x="411359" y="24435"/>
                    <a:pt x="490115" y="1710"/>
                    <a:pt x="570640" y="86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4" name="Shape 35">
              <a:extLst>
                <a:ext uri="{FF2B5EF4-FFF2-40B4-BE49-F238E27FC236}">
                  <a16:creationId xmlns:a16="http://schemas.microsoft.com/office/drawing/2014/main" id="{11AAB972-E728-30E5-2334-A65309C3D180}"/>
                </a:ext>
              </a:extLst>
            </p:cNvPr>
            <p:cNvSpPr/>
            <p:nvPr/>
          </p:nvSpPr>
          <p:spPr>
            <a:xfrm>
              <a:off x="1372684" y="1814093"/>
              <a:ext cx="91448" cy="183052"/>
            </a:xfrm>
            <a:custGeom>
              <a:avLst/>
              <a:gdLst/>
              <a:ahLst/>
              <a:cxnLst/>
              <a:rect l="0" t="0" r="0" b="0"/>
              <a:pathLst>
                <a:path w="91448" h="183052">
                  <a:moveTo>
                    <a:pt x="45353" y="1250"/>
                  </a:moveTo>
                  <a:cubicBezTo>
                    <a:pt x="49935" y="2960"/>
                    <a:pt x="51772" y="14235"/>
                    <a:pt x="52768" y="20908"/>
                  </a:cubicBezTo>
                  <a:cubicBezTo>
                    <a:pt x="53716" y="28734"/>
                    <a:pt x="51127" y="30609"/>
                    <a:pt x="51000" y="32857"/>
                  </a:cubicBezTo>
                  <a:cubicBezTo>
                    <a:pt x="51000" y="36295"/>
                    <a:pt x="49779" y="38221"/>
                    <a:pt x="47795" y="40301"/>
                  </a:cubicBezTo>
                  <a:cubicBezTo>
                    <a:pt x="45763" y="42421"/>
                    <a:pt x="42949" y="45167"/>
                    <a:pt x="40819" y="48137"/>
                  </a:cubicBezTo>
                  <a:cubicBezTo>
                    <a:pt x="36227" y="54527"/>
                    <a:pt x="35700" y="62225"/>
                    <a:pt x="36902" y="68449"/>
                  </a:cubicBezTo>
                  <a:cubicBezTo>
                    <a:pt x="38162" y="74838"/>
                    <a:pt x="41025" y="80486"/>
                    <a:pt x="44425" y="86191"/>
                  </a:cubicBezTo>
                  <a:cubicBezTo>
                    <a:pt x="47825" y="91936"/>
                    <a:pt x="51469" y="97769"/>
                    <a:pt x="55152" y="105331"/>
                  </a:cubicBezTo>
                  <a:cubicBezTo>
                    <a:pt x="59001" y="112854"/>
                    <a:pt x="62558" y="122233"/>
                    <a:pt x="69192" y="135159"/>
                  </a:cubicBezTo>
                  <a:cubicBezTo>
                    <a:pt x="71683" y="140024"/>
                    <a:pt x="70823" y="151211"/>
                    <a:pt x="76529" y="151582"/>
                  </a:cubicBezTo>
                  <a:cubicBezTo>
                    <a:pt x="78766" y="151729"/>
                    <a:pt x="81209" y="149892"/>
                    <a:pt x="82166" y="150156"/>
                  </a:cubicBezTo>
                  <a:cubicBezTo>
                    <a:pt x="83270" y="150273"/>
                    <a:pt x="83427" y="153458"/>
                    <a:pt x="89797" y="160932"/>
                  </a:cubicBezTo>
                  <a:cubicBezTo>
                    <a:pt x="91448" y="167459"/>
                    <a:pt x="89592" y="173585"/>
                    <a:pt x="85625" y="177493"/>
                  </a:cubicBezTo>
                  <a:cubicBezTo>
                    <a:pt x="81697" y="181449"/>
                    <a:pt x="76285" y="183052"/>
                    <a:pt x="71898" y="182895"/>
                  </a:cubicBezTo>
                  <a:cubicBezTo>
                    <a:pt x="62851" y="182505"/>
                    <a:pt x="57624" y="176955"/>
                    <a:pt x="53501" y="172529"/>
                  </a:cubicBezTo>
                  <a:cubicBezTo>
                    <a:pt x="41621" y="158197"/>
                    <a:pt x="32945" y="150381"/>
                    <a:pt x="22989" y="138637"/>
                  </a:cubicBezTo>
                  <a:cubicBezTo>
                    <a:pt x="18084" y="132824"/>
                    <a:pt x="13199" y="125975"/>
                    <a:pt x="9037" y="116908"/>
                  </a:cubicBezTo>
                  <a:cubicBezTo>
                    <a:pt x="4914" y="107861"/>
                    <a:pt x="1524" y="96460"/>
                    <a:pt x="1075" y="82225"/>
                  </a:cubicBezTo>
                  <a:cubicBezTo>
                    <a:pt x="831" y="72054"/>
                    <a:pt x="98" y="62157"/>
                    <a:pt x="0" y="51781"/>
                  </a:cubicBezTo>
                  <a:cubicBezTo>
                    <a:pt x="29" y="41425"/>
                    <a:pt x="1045" y="29681"/>
                    <a:pt x="6565" y="17996"/>
                  </a:cubicBezTo>
                  <a:cubicBezTo>
                    <a:pt x="9624" y="11343"/>
                    <a:pt x="13981" y="3420"/>
                    <a:pt x="23810" y="3761"/>
                  </a:cubicBezTo>
                  <a:cubicBezTo>
                    <a:pt x="29027" y="3957"/>
                    <a:pt x="34957" y="7015"/>
                    <a:pt x="37937" y="5745"/>
                  </a:cubicBezTo>
                  <a:cubicBezTo>
                    <a:pt x="40419" y="4690"/>
                    <a:pt x="41747" y="0"/>
                    <a:pt x="45353" y="125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5" name="Shape 36">
              <a:extLst>
                <a:ext uri="{FF2B5EF4-FFF2-40B4-BE49-F238E27FC236}">
                  <a16:creationId xmlns:a16="http://schemas.microsoft.com/office/drawing/2014/main" id="{33B03B06-F0BD-21C0-CFD8-EDF79599C1F0}"/>
                </a:ext>
              </a:extLst>
            </p:cNvPr>
            <p:cNvSpPr/>
            <p:nvPr/>
          </p:nvSpPr>
          <p:spPr>
            <a:xfrm>
              <a:off x="1819508" y="1968411"/>
              <a:ext cx="182954" cy="65557"/>
            </a:xfrm>
            <a:custGeom>
              <a:avLst/>
              <a:gdLst/>
              <a:ahLst/>
              <a:cxnLst/>
              <a:rect l="0" t="0" r="0" b="0"/>
              <a:pathLst>
                <a:path w="182954" h="65557">
                  <a:moveTo>
                    <a:pt x="21316" y="283"/>
                  </a:moveTo>
                  <a:cubicBezTo>
                    <a:pt x="23793" y="567"/>
                    <a:pt x="25817" y="1475"/>
                    <a:pt x="27200" y="1388"/>
                  </a:cubicBezTo>
                  <a:cubicBezTo>
                    <a:pt x="36257" y="919"/>
                    <a:pt x="42822" y="9106"/>
                    <a:pt x="49085" y="14431"/>
                  </a:cubicBezTo>
                  <a:cubicBezTo>
                    <a:pt x="62294" y="25979"/>
                    <a:pt x="75073" y="23468"/>
                    <a:pt x="87882" y="21152"/>
                  </a:cubicBezTo>
                  <a:cubicBezTo>
                    <a:pt x="94437" y="20019"/>
                    <a:pt x="101296" y="18612"/>
                    <a:pt x="109776" y="18485"/>
                  </a:cubicBezTo>
                  <a:cubicBezTo>
                    <a:pt x="118277" y="17997"/>
                    <a:pt x="128330" y="18964"/>
                    <a:pt x="142692" y="20019"/>
                  </a:cubicBezTo>
                  <a:cubicBezTo>
                    <a:pt x="148134" y="20410"/>
                    <a:pt x="156585" y="27141"/>
                    <a:pt x="161001" y="22852"/>
                  </a:cubicBezTo>
                  <a:cubicBezTo>
                    <a:pt x="164802" y="19589"/>
                    <a:pt x="165505" y="9848"/>
                    <a:pt x="178431" y="24513"/>
                  </a:cubicBezTo>
                  <a:cubicBezTo>
                    <a:pt x="182954" y="36990"/>
                    <a:pt x="181938" y="45050"/>
                    <a:pt x="178646" y="49046"/>
                  </a:cubicBezTo>
                  <a:cubicBezTo>
                    <a:pt x="175265" y="52866"/>
                    <a:pt x="169921" y="52856"/>
                    <a:pt x="165192" y="53520"/>
                  </a:cubicBezTo>
                  <a:cubicBezTo>
                    <a:pt x="148769" y="54976"/>
                    <a:pt x="138657" y="58386"/>
                    <a:pt x="125360" y="61971"/>
                  </a:cubicBezTo>
                  <a:cubicBezTo>
                    <a:pt x="118726" y="63554"/>
                    <a:pt x="111379" y="65059"/>
                    <a:pt x="102469" y="65391"/>
                  </a:cubicBezTo>
                  <a:cubicBezTo>
                    <a:pt x="98023" y="65557"/>
                    <a:pt x="93197" y="65205"/>
                    <a:pt x="87940" y="64776"/>
                  </a:cubicBezTo>
                  <a:cubicBezTo>
                    <a:pt x="82723" y="63847"/>
                    <a:pt x="77008" y="63115"/>
                    <a:pt x="70980" y="61063"/>
                  </a:cubicBezTo>
                  <a:cubicBezTo>
                    <a:pt x="53872" y="55787"/>
                    <a:pt x="35573" y="54869"/>
                    <a:pt x="18094" y="47570"/>
                  </a:cubicBezTo>
                  <a:cubicBezTo>
                    <a:pt x="13121" y="45655"/>
                    <a:pt x="7357" y="43936"/>
                    <a:pt x="6868" y="35592"/>
                  </a:cubicBezTo>
                  <a:cubicBezTo>
                    <a:pt x="6585" y="31196"/>
                    <a:pt x="8031" y="25002"/>
                    <a:pt x="6233" y="23047"/>
                  </a:cubicBezTo>
                  <a:cubicBezTo>
                    <a:pt x="4700" y="21465"/>
                    <a:pt x="625" y="22999"/>
                    <a:pt x="342" y="19853"/>
                  </a:cubicBezTo>
                  <a:cubicBezTo>
                    <a:pt x="0" y="15847"/>
                    <a:pt x="7455" y="7338"/>
                    <a:pt x="12721" y="2931"/>
                  </a:cubicBezTo>
                  <a:cubicBezTo>
                    <a:pt x="15911" y="342"/>
                    <a:pt x="18839" y="0"/>
                    <a:pt x="21316" y="28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6" name="Shape 37">
              <a:extLst>
                <a:ext uri="{FF2B5EF4-FFF2-40B4-BE49-F238E27FC236}">
                  <a16:creationId xmlns:a16="http://schemas.microsoft.com/office/drawing/2014/main" id="{8D680EC9-0564-8AB9-E0FC-ABAB0D1A21DF}"/>
                </a:ext>
              </a:extLst>
            </p:cNvPr>
            <p:cNvSpPr/>
            <p:nvPr/>
          </p:nvSpPr>
          <p:spPr>
            <a:xfrm>
              <a:off x="1944154" y="1810058"/>
              <a:ext cx="94965" cy="121579"/>
            </a:xfrm>
            <a:custGeom>
              <a:avLst/>
              <a:gdLst/>
              <a:ahLst/>
              <a:cxnLst/>
              <a:rect l="0" t="0" r="0" b="0"/>
              <a:pathLst>
                <a:path w="94965" h="121579">
                  <a:moveTo>
                    <a:pt x="26155" y="29"/>
                  </a:moveTo>
                  <a:cubicBezTo>
                    <a:pt x="30190" y="0"/>
                    <a:pt x="32446" y="440"/>
                    <a:pt x="33726" y="831"/>
                  </a:cubicBezTo>
                  <a:cubicBezTo>
                    <a:pt x="35143" y="1231"/>
                    <a:pt x="36071" y="1710"/>
                    <a:pt x="36843" y="1729"/>
                  </a:cubicBezTo>
                  <a:cubicBezTo>
                    <a:pt x="39813" y="1749"/>
                    <a:pt x="40790" y="2677"/>
                    <a:pt x="41914" y="4973"/>
                  </a:cubicBezTo>
                  <a:cubicBezTo>
                    <a:pt x="42910" y="7181"/>
                    <a:pt x="43926" y="10493"/>
                    <a:pt x="45226" y="13385"/>
                  </a:cubicBezTo>
                  <a:cubicBezTo>
                    <a:pt x="47893" y="19579"/>
                    <a:pt x="52475" y="23272"/>
                    <a:pt x="57526" y="26067"/>
                  </a:cubicBezTo>
                  <a:cubicBezTo>
                    <a:pt x="62548" y="28773"/>
                    <a:pt x="68430" y="30903"/>
                    <a:pt x="74917" y="34684"/>
                  </a:cubicBezTo>
                  <a:cubicBezTo>
                    <a:pt x="81150" y="38767"/>
                    <a:pt x="89689" y="45401"/>
                    <a:pt x="93646" y="60076"/>
                  </a:cubicBezTo>
                  <a:cubicBezTo>
                    <a:pt x="94711" y="63671"/>
                    <a:pt x="94965" y="67550"/>
                    <a:pt x="94760" y="71644"/>
                  </a:cubicBezTo>
                  <a:cubicBezTo>
                    <a:pt x="94711" y="75669"/>
                    <a:pt x="93930" y="79997"/>
                    <a:pt x="92317" y="84110"/>
                  </a:cubicBezTo>
                  <a:cubicBezTo>
                    <a:pt x="89279" y="92503"/>
                    <a:pt x="83133" y="99479"/>
                    <a:pt x="76128" y="103758"/>
                  </a:cubicBezTo>
                  <a:cubicBezTo>
                    <a:pt x="70442" y="107314"/>
                    <a:pt x="60623" y="103758"/>
                    <a:pt x="58230" y="108291"/>
                  </a:cubicBezTo>
                  <a:cubicBezTo>
                    <a:pt x="56276" y="111994"/>
                    <a:pt x="56373" y="121579"/>
                    <a:pt x="43125" y="107744"/>
                  </a:cubicBezTo>
                  <a:cubicBezTo>
                    <a:pt x="37097" y="95903"/>
                    <a:pt x="35544" y="88957"/>
                    <a:pt x="36306" y="85879"/>
                  </a:cubicBezTo>
                  <a:cubicBezTo>
                    <a:pt x="37077" y="82791"/>
                    <a:pt x="40145" y="82948"/>
                    <a:pt x="42666" y="82391"/>
                  </a:cubicBezTo>
                  <a:cubicBezTo>
                    <a:pt x="51244" y="80495"/>
                    <a:pt x="52045" y="75650"/>
                    <a:pt x="50609" y="73754"/>
                  </a:cubicBezTo>
                  <a:cubicBezTo>
                    <a:pt x="49818" y="72777"/>
                    <a:pt x="48968" y="71712"/>
                    <a:pt x="47952" y="70452"/>
                  </a:cubicBezTo>
                  <a:cubicBezTo>
                    <a:pt x="46760" y="68762"/>
                    <a:pt x="44532" y="65293"/>
                    <a:pt x="39891" y="59304"/>
                  </a:cubicBezTo>
                  <a:cubicBezTo>
                    <a:pt x="33208" y="50404"/>
                    <a:pt x="19608" y="47776"/>
                    <a:pt x="6859" y="36090"/>
                  </a:cubicBezTo>
                  <a:cubicBezTo>
                    <a:pt x="5041" y="34215"/>
                    <a:pt x="2951" y="32642"/>
                    <a:pt x="1671" y="30131"/>
                  </a:cubicBezTo>
                  <a:cubicBezTo>
                    <a:pt x="420" y="27513"/>
                    <a:pt x="0" y="24347"/>
                    <a:pt x="1729" y="20644"/>
                  </a:cubicBezTo>
                  <a:cubicBezTo>
                    <a:pt x="3703" y="16326"/>
                    <a:pt x="8383" y="11959"/>
                    <a:pt x="7904" y="9653"/>
                  </a:cubicBezTo>
                  <a:cubicBezTo>
                    <a:pt x="7631" y="7679"/>
                    <a:pt x="3664" y="6185"/>
                    <a:pt x="5520" y="3673"/>
                  </a:cubicBezTo>
                  <a:cubicBezTo>
                    <a:pt x="7982" y="488"/>
                    <a:pt x="19345" y="205"/>
                    <a:pt x="26155" y="29"/>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7" name="Shape 38">
              <a:extLst>
                <a:ext uri="{FF2B5EF4-FFF2-40B4-BE49-F238E27FC236}">
                  <a16:creationId xmlns:a16="http://schemas.microsoft.com/office/drawing/2014/main" id="{3253E6FA-3985-ECF8-4B64-0F15BE5F02E5}"/>
                </a:ext>
              </a:extLst>
            </p:cNvPr>
            <p:cNvSpPr/>
            <p:nvPr/>
          </p:nvSpPr>
          <p:spPr>
            <a:xfrm>
              <a:off x="1793588" y="1712200"/>
              <a:ext cx="58269" cy="80457"/>
            </a:xfrm>
            <a:custGeom>
              <a:avLst/>
              <a:gdLst/>
              <a:ahLst/>
              <a:cxnLst/>
              <a:rect l="0" t="0" r="0" b="0"/>
              <a:pathLst>
                <a:path w="58269" h="80457">
                  <a:moveTo>
                    <a:pt x="41288" y="928"/>
                  </a:moveTo>
                  <a:cubicBezTo>
                    <a:pt x="45626" y="1827"/>
                    <a:pt x="47727" y="5979"/>
                    <a:pt x="49358" y="9506"/>
                  </a:cubicBezTo>
                  <a:cubicBezTo>
                    <a:pt x="52240" y="15593"/>
                    <a:pt x="53911" y="20517"/>
                    <a:pt x="55504" y="25402"/>
                  </a:cubicBezTo>
                  <a:cubicBezTo>
                    <a:pt x="57018" y="30268"/>
                    <a:pt x="58220" y="35319"/>
                    <a:pt x="58269" y="41201"/>
                  </a:cubicBezTo>
                  <a:cubicBezTo>
                    <a:pt x="58269" y="46984"/>
                    <a:pt x="57047" y="53394"/>
                    <a:pt x="53237" y="59676"/>
                  </a:cubicBezTo>
                  <a:cubicBezTo>
                    <a:pt x="49456" y="65831"/>
                    <a:pt x="42930" y="72279"/>
                    <a:pt x="32437" y="75034"/>
                  </a:cubicBezTo>
                  <a:cubicBezTo>
                    <a:pt x="31030" y="75435"/>
                    <a:pt x="29545" y="75689"/>
                    <a:pt x="28148" y="76031"/>
                  </a:cubicBezTo>
                  <a:cubicBezTo>
                    <a:pt x="28148" y="76031"/>
                    <a:pt x="9995" y="80457"/>
                    <a:pt x="9995" y="80457"/>
                  </a:cubicBezTo>
                  <a:cubicBezTo>
                    <a:pt x="9995" y="80457"/>
                    <a:pt x="8197" y="63496"/>
                    <a:pt x="8197" y="63496"/>
                  </a:cubicBezTo>
                  <a:cubicBezTo>
                    <a:pt x="7269" y="54722"/>
                    <a:pt x="3019" y="46369"/>
                    <a:pt x="1700" y="37205"/>
                  </a:cubicBezTo>
                  <a:cubicBezTo>
                    <a:pt x="1280" y="34352"/>
                    <a:pt x="0" y="31216"/>
                    <a:pt x="5657" y="28783"/>
                  </a:cubicBezTo>
                  <a:cubicBezTo>
                    <a:pt x="8666" y="27483"/>
                    <a:pt x="13639" y="26496"/>
                    <a:pt x="14069" y="25119"/>
                  </a:cubicBezTo>
                  <a:cubicBezTo>
                    <a:pt x="14440" y="23956"/>
                    <a:pt x="11509" y="22442"/>
                    <a:pt x="13541" y="21455"/>
                  </a:cubicBezTo>
                  <a:cubicBezTo>
                    <a:pt x="14836" y="20830"/>
                    <a:pt x="17791" y="20803"/>
                    <a:pt x="21098" y="21094"/>
                  </a:cubicBezTo>
                  <a:lnTo>
                    <a:pt x="24676" y="21665"/>
                  </a:lnTo>
                  <a:lnTo>
                    <a:pt x="24621" y="21146"/>
                  </a:lnTo>
                  <a:cubicBezTo>
                    <a:pt x="24796" y="19521"/>
                    <a:pt x="25241" y="16995"/>
                    <a:pt x="25949" y="13112"/>
                  </a:cubicBezTo>
                  <a:cubicBezTo>
                    <a:pt x="30658" y="3283"/>
                    <a:pt x="37009" y="0"/>
                    <a:pt x="41288" y="928"/>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8" name="Shape 39">
              <a:extLst>
                <a:ext uri="{FF2B5EF4-FFF2-40B4-BE49-F238E27FC236}">
                  <a16:creationId xmlns:a16="http://schemas.microsoft.com/office/drawing/2014/main" id="{19B8B011-0CE3-C729-9B41-DBC75C3F6E87}"/>
                </a:ext>
              </a:extLst>
            </p:cNvPr>
            <p:cNvSpPr/>
            <p:nvPr/>
          </p:nvSpPr>
          <p:spPr>
            <a:xfrm>
              <a:off x="1995398" y="1712200"/>
              <a:ext cx="58269" cy="80457"/>
            </a:xfrm>
            <a:custGeom>
              <a:avLst/>
              <a:gdLst/>
              <a:ahLst/>
              <a:cxnLst/>
              <a:rect l="0" t="0" r="0" b="0"/>
              <a:pathLst>
                <a:path w="58269" h="80457">
                  <a:moveTo>
                    <a:pt x="41288" y="928"/>
                  </a:moveTo>
                  <a:cubicBezTo>
                    <a:pt x="45626" y="1827"/>
                    <a:pt x="47727" y="5979"/>
                    <a:pt x="49358" y="9506"/>
                  </a:cubicBezTo>
                  <a:cubicBezTo>
                    <a:pt x="52240" y="15593"/>
                    <a:pt x="53911" y="20517"/>
                    <a:pt x="55504" y="25402"/>
                  </a:cubicBezTo>
                  <a:cubicBezTo>
                    <a:pt x="57008" y="30268"/>
                    <a:pt x="58220" y="35319"/>
                    <a:pt x="58269" y="41201"/>
                  </a:cubicBezTo>
                  <a:cubicBezTo>
                    <a:pt x="58269" y="46984"/>
                    <a:pt x="57047" y="53394"/>
                    <a:pt x="53237" y="59676"/>
                  </a:cubicBezTo>
                  <a:cubicBezTo>
                    <a:pt x="49456" y="65831"/>
                    <a:pt x="42930" y="72279"/>
                    <a:pt x="32437" y="75034"/>
                  </a:cubicBezTo>
                  <a:cubicBezTo>
                    <a:pt x="31030" y="75435"/>
                    <a:pt x="29545" y="75689"/>
                    <a:pt x="28148" y="76031"/>
                  </a:cubicBezTo>
                  <a:cubicBezTo>
                    <a:pt x="28148" y="76031"/>
                    <a:pt x="9995" y="80457"/>
                    <a:pt x="9995" y="80457"/>
                  </a:cubicBezTo>
                  <a:cubicBezTo>
                    <a:pt x="9995" y="80457"/>
                    <a:pt x="8197" y="63496"/>
                    <a:pt x="8197" y="63496"/>
                  </a:cubicBezTo>
                  <a:cubicBezTo>
                    <a:pt x="7269" y="54722"/>
                    <a:pt x="3019" y="46369"/>
                    <a:pt x="1700" y="37205"/>
                  </a:cubicBezTo>
                  <a:cubicBezTo>
                    <a:pt x="1280" y="34352"/>
                    <a:pt x="0" y="31216"/>
                    <a:pt x="5657" y="28783"/>
                  </a:cubicBezTo>
                  <a:cubicBezTo>
                    <a:pt x="8666" y="27483"/>
                    <a:pt x="13639" y="26496"/>
                    <a:pt x="14069" y="25119"/>
                  </a:cubicBezTo>
                  <a:cubicBezTo>
                    <a:pt x="14440" y="23956"/>
                    <a:pt x="11509" y="22442"/>
                    <a:pt x="13541" y="21455"/>
                  </a:cubicBezTo>
                  <a:cubicBezTo>
                    <a:pt x="14836" y="20830"/>
                    <a:pt x="17791" y="20803"/>
                    <a:pt x="21099" y="21094"/>
                  </a:cubicBezTo>
                  <a:lnTo>
                    <a:pt x="24676" y="21665"/>
                  </a:lnTo>
                  <a:lnTo>
                    <a:pt x="24620" y="21146"/>
                  </a:lnTo>
                  <a:cubicBezTo>
                    <a:pt x="24796" y="19521"/>
                    <a:pt x="25241" y="16995"/>
                    <a:pt x="25949" y="13112"/>
                  </a:cubicBezTo>
                  <a:cubicBezTo>
                    <a:pt x="30649" y="3283"/>
                    <a:pt x="37009" y="0"/>
                    <a:pt x="41288" y="928"/>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9" name="Shape 40">
              <a:extLst>
                <a:ext uri="{FF2B5EF4-FFF2-40B4-BE49-F238E27FC236}">
                  <a16:creationId xmlns:a16="http://schemas.microsoft.com/office/drawing/2014/main" id="{8828621C-C90C-5F3D-088F-2F4A45581BF5}"/>
                </a:ext>
              </a:extLst>
            </p:cNvPr>
            <p:cNvSpPr/>
            <p:nvPr/>
          </p:nvSpPr>
          <p:spPr>
            <a:xfrm>
              <a:off x="1709146" y="1560999"/>
              <a:ext cx="167869" cy="105829"/>
            </a:xfrm>
            <a:custGeom>
              <a:avLst/>
              <a:gdLst/>
              <a:ahLst/>
              <a:cxnLst/>
              <a:rect l="0" t="0" r="0" b="0"/>
              <a:pathLst>
                <a:path w="167869" h="105829">
                  <a:moveTo>
                    <a:pt x="155775" y="645"/>
                  </a:moveTo>
                  <a:cubicBezTo>
                    <a:pt x="158409" y="0"/>
                    <a:pt x="161699" y="1861"/>
                    <a:pt x="166277" y="10298"/>
                  </a:cubicBezTo>
                  <a:cubicBezTo>
                    <a:pt x="167869" y="23604"/>
                    <a:pt x="166374" y="31030"/>
                    <a:pt x="163473" y="34058"/>
                  </a:cubicBezTo>
                  <a:cubicBezTo>
                    <a:pt x="160591" y="37155"/>
                    <a:pt x="156360" y="36501"/>
                    <a:pt x="152325" y="36550"/>
                  </a:cubicBezTo>
                  <a:cubicBezTo>
                    <a:pt x="138657" y="37009"/>
                    <a:pt x="130382" y="41865"/>
                    <a:pt x="120817" y="47951"/>
                  </a:cubicBezTo>
                  <a:cubicBezTo>
                    <a:pt x="111242" y="54204"/>
                    <a:pt x="100338" y="61522"/>
                    <a:pt x="80916" y="69836"/>
                  </a:cubicBezTo>
                  <a:cubicBezTo>
                    <a:pt x="66896" y="75865"/>
                    <a:pt x="57389" y="88429"/>
                    <a:pt x="46789" y="98834"/>
                  </a:cubicBezTo>
                  <a:cubicBezTo>
                    <a:pt x="43672" y="101824"/>
                    <a:pt x="41366" y="105829"/>
                    <a:pt x="33941" y="103270"/>
                  </a:cubicBezTo>
                  <a:cubicBezTo>
                    <a:pt x="29965" y="101892"/>
                    <a:pt x="24493" y="98707"/>
                    <a:pt x="22452" y="99987"/>
                  </a:cubicBezTo>
                  <a:cubicBezTo>
                    <a:pt x="20722" y="101052"/>
                    <a:pt x="21650" y="105146"/>
                    <a:pt x="18661" y="104666"/>
                  </a:cubicBezTo>
                  <a:cubicBezTo>
                    <a:pt x="14841" y="104051"/>
                    <a:pt x="7308" y="95629"/>
                    <a:pt x="3927" y="89689"/>
                  </a:cubicBezTo>
                  <a:cubicBezTo>
                    <a:pt x="0" y="82635"/>
                    <a:pt x="5735" y="77027"/>
                    <a:pt x="6741" y="74155"/>
                  </a:cubicBezTo>
                  <a:cubicBezTo>
                    <a:pt x="10112" y="64228"/>
                    <a:pt x="22569" y="59294"/>
                    <a:pt x="31411" y="56246"/>
                  </a:cubicBezTo>
                  <a:cubicBezTo>
                    <a:pt x="50228" y="49632"/>
                    <a:pt x="57575" y="39197"/>
                    <a:pt x="69025" y="28157"/>
                  </a:cubicBezTo>
                  <a:cubicBezTo>
                    <a:pt x="80320" y="17391"/>
                    <a:pt x="96186" y="5657"/>
                    <a:pt x="129219" y="3634"/>
                  </a:cubicBezTo>
                  <a:cubicBezTo>
                    <a:pt x="135677" y="3283"/>
                    <a:pt x="144265" y="9858"/>
                    <a:pt x="149208" y="6028"/>
                  </a:cubicBezTo>
                  <a:cubicBezTo>
                    <a:pt x="151162" y="4440"/>
                    <a:pt x="153141" y="1289"/>
                    <a:pt x="155775" y="64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0" name="Shape 41">
              <a:extLst>
                <a:ext uri="{FF2B5EF4-FFF2-40B4-BE49-F238E27FC236}">
                  <a16:creationId xmlns:a16="http://schemas.microsoft.com/office/drawing/2014/main" id="{87AAFCBC-0177-0918-D195-A9C51CA8FE34}"/>
                </a:ext>
              </a:extLst>
            </p:cNvPr>
            <p:cNvSpPr/>
            <p:nvPr/>
          </p:nvSpPr>
          <p:spPr>
            <a:xfrm>
              <a:off x="2001632" y="1573856"/>
              <a:ext cx="99830" cy="77066"/>
            </a:xfrm>
            <a:custGeom>
              <a:avLst/>
              <a:gdLst/>
              <a:ahLst/>
              <a:cxnLst/>
              <a:rect l="0" t="0" r="0" b="0"/>
              <a:pathLst>
                <a:path w="99830" h="77066">
                  <a:moveTo>
                    <a:pt x="19931" y="2697"/>
                  </a:moveTo>
                  <a:cubicBezTo>
                    <a:pt x="26418" y="0"/>
                    <a:pt x="30189" y="6311"/>
                    <a:pt x="33189" y="10727"/>
                  </a:cubicBezTo>
                  <a:cubicBezTo>
                    <a:pt x="39559" y="20165"/>
                    <a:pt x="47492" y="18270"/>
                    <a:pt x="55973" y="17830"/>
                  </a:cubicBezTo>
                  <a:cubicBezTo>
                    <a:pt x="64609" y="17381"/>
                    <a:pt x="73539" y="18397"/>
                    <a:pt x="85322" y="33511"/>
                  </a:cubicBezTo>
                  <a:cubicBezTo>
                    <a:pt x="87628" y="36442"/>
                    <a:pt x="87823" y="46183"/>
                    <a:pt x="91497" y="45226"/>
                  </a:cubicBezTo>
                  <a:cubicBezTo>
                    <a:pt x="94467" y="44493"/>
                    <a:pt x="99830" y="37869"/>
                    <a:pt x="96665" y="56686"/>
                  </a:cubicBezTo>
                  <a:cubicBezTo>
                    <a:pt x="91829" y="68947"/>
                    <a:pt x="87784" y="74604"/>
                    <a:pt x="84999" y="75845"/>
                  </a:cubicBezTo>
                  <a:cubicBezTo>
                    <a:pt x="82225" y="77066"/>
                    <a:pt x="80554" y="74370"/>
                    <a:pt x="78708" y="72435"/>
                  </a:cubicBezTo>
                  <a:cubicBezTo>
                    <a:pt x="66524" y="59040"/>
                    <a:pt x="55445" y="69817"/>
                    <a:pt x="34029" y="53980"/>
                  </a:cubicBezTo>
                  <a:cubicBezTo>
                    <a:pt x="26555" y="48284"/>
                    <a:pt x="16384" y="48889"/>
                    <a:pt x="7367" y="46193"/>
                  </a:cubicBezTo>
                  <a:cubicBezTo>
                    <a:pt x="4777" y="45431"/>
                    <a:pt x="1573" y="45577"/>
                    <a:pt x="2481" y="38465"/>
                  </a:cubicBezTo>
                  <a:cubicBezTo>
                    <a:pt x="2970" y="34674"/>
                    <a:pt x="4660" y="28841"/>
                    <a:pt x="3644" y="27825"/>
                  </a:cubicBezTo>
                  <a:cubicBezTo>
                    <a:pt x="2794" y="26975"/>
                    <a:pt x="0" y="29662"/>
                    <a:pt x="127" y="27083"/>
                  </a:cubicBezTo>
                  <a:cubicBezTo>
                    <a:pt x="273" y="23780"/>
                    <a:pt x="5784" y="13913"/>
                    <a:pt x="9653" y="8393"/>
                  </a:cubicBezTo>
                  <a:cubicBezTo>
                    <a:pt x="14284" y="1895"/>
                    <a:pt x="18006" y="3488"/>
                    <a:pt x="19931" y="269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1" name="Shape 42">
              <a:extLst>
                <a:ext uri="{FF2B5EF4-FFF2-40B4-BE49-F238E27FC236}">
                  <a16:creationId xmlns:a16="http://schemas.microsoft.com/office/drawing/2014/main" id="{E30C10B1-7BD1-537D-7359-655EC282D010}"/>
                </a:ext>
              </a:extLst>
            </p:cNvPr>
            <p:cNvSpPr/>
            <p:nvPr/>
          </p:nvSpPr>
          <p:spPr>
            <a:xfrm>
              <a:off x="3667141" y="1998307"/>
              <a:ext cx="355962" cy="218721"/>
            </a:xfrm>
            <a:custGeom>
              <a:avLst/>
              <a:gdLst/>
              <a:ahLst/>
              <a:cxnLst/>
              <a:rect l="0" t="0" r="0" b="0"/>
              <a:pathLst>
                <a:path w="355962" h="218721">
                  <a:moveTo>
                    <a:pt x="84401" y="502"/>
                  </a:moveTo>
                  <a:cubicBezTo>
                    <a:pt x="97051" y="1636"/>
                    <a:pt x="106762" y="4988"/>
                    <a:pt x="115017" y="7722"/>
                  </a:cubicBezTo>
                  <a:cubicBezTo>
                    <a:pt x="147893" y="19244"/>
                    <a:pt x="175983" y="24148"/>
                    <a:pt x="202555" y="26270"/>
                  </a:cubicBezTo>
                  <a:cubicBezTo>
                    <a:pt x="229120" y="28357"/>
                    <a:pt x="254082" y="27561"/>
                    <a:pt x="281413" y="25503"/>
                  </a:cubicBezTo>
                  <a:cubicBezTo>
                    <a:pt x="284825" y="25221"/>
                    <a:pt x="288280" y="24937"/>
                    <a:pt x="291791" y="24645"/>
                  </a:cubicBezTo>
                  <a:cubicBezTo>
                    <a:pt x="291791" y="24645"/>
                    <a:pt x="297205" y="24155"/>
                    <a:pt x="297205" y="24155"/>
                  </a:cubicBezTo>
                  <a:cubicBezTo>
                    <a:pt x="300848" y="23953"/>
                    <a:pt x="304399" y="23668"/>
                    <a:pt x="307998" y="23639"/>
                  </a:cubicBezTo>
                  <a:cubicBezTo>
                    <a:pt x="322444" y="23311"/>
                    <a:pt x="335917" y="27720"/>
                    <a:pt x="344709" y="38769"/>
                  </a:cubicBezTo>
                  <a:cubicBezTo>
                    <a:pt x="353653" y="49715"/>
                    <a:pt x="355962" y="65459"/>
                    <a:pt x="350625" y="80797"/>
                  </a:cubicBezTo>
                  <a:cubicBezTo>
                    <a:pt x="349390" y="84673"/>
                    <a:pt x="347499" y="88463"/>
                    <a:pt x="345330" y="92184"/>
                  </a:cubicBezTo>
                  <a:cubicBezTo>
                    <a:pt x="343254" y="95957"/>
                    <a:pt x="340007" y="99214"/>
                    <a:pt x="337283" y="102787"/>
                  </a:cubicBezTo>
                  <a:cubicBezTo>
                    <a:pt x="335936" y="104393"/>
                    <a:pt x="333727" y="106335"/>
                    <a:pt x="332150" y="107883"/>
                  </a:cubicBezTo>
                  <a:cubicBezTo>
                    <a:pt x="330987" y="109047"/>
                    <a:pt x="329727" y="110020"/>
                    <a:pt x="328470" y="111057"/>
                  </a:cubicBezTo>
                  <a:cubicBezTo>
                    <a:pt x="325977" y="113184"/>
                    <a:pt x="323303" y="114943"/>
                    <a:pt x="320617" y="116804"/>
                  </a:cubicBezTo>
                  <a:cubicBezTo>
                    <a:pt x="298611" y="130852"/>
                    <a:pt x="273678" y="134809"/>
                    <a:pt x="249676" y="136966"/>
                  </a:cubicBezTo>
                  <a:cubicBezTo>
                    <a:pt x="237603" y="138038"/>
                    <a:pt x="224873" y="138759"/>
                    <a:pt x="211455" y="139006"/>
                  </a:cubicBezTo>
                  <a:cubicBezTo>
                    <a:pt x="204755" y="139123"/>
                    <a:pt x="197883" y="139143"/>
                    <a:pt x="190833" y="139009"/>
                  </a:cubicBezTo>
                  <a:cubicBezTo>
                    <a:pt x="187303" y="138908"/>
                    <a:pt x="183719" y="138805"/>
                    <a:pt x="180101" y="138708"/>
                  </a:cubicBezTo>
                  <a:cubicBezTo>
                    <a:pt x="176656" y="138581"/>
                    <a:pt x="171867" y="138428"/>
                    <a:pt x="171798" y="138099"/>
                  </a:cubicBezTo>
                  <a:cubicBezTo>
                    <a:pt x="169919" y="137689"/>
                    <a:pt x="167230" y="136496"/>
                    <a:pt x="163930" y="135653"/>
                  </a:cubicBezTo>
                  <a:cubicBezTo>
                    <a:pt x="163053" y="136580"/>
                    <a:pt x="162022" y="137856"/>
                    <a:pt x="160892" y="139600"/>
                  </a:cubicBezTo>
                  <a:cubicBezTo>
                    <a:pt x="160323" y="140481"/>
                    <a:pt x="159685" y="141471"/>
                    <a:pt x="159083" y="142572"/>
                  </a:cubicBezTo>
                  <a:cubicBezTo>
                    <a:pt x="158538" y="143496"/>
                    <a:pt x="157520" y="146346"/>
                    <a:pt x="156799" y="148131"/>
                  </a:cubicBezTo>
                  <a:cubicBezTo>
                    <a:pt x="153596" y="156265"/>
                    <a:pt x="150453" y="164211"/>
                    <a:pt x="148081" y="172688"/>
                  </a:cubicBezTo>
                  <a:cubicBezTo>
                    <a:pt x="145540" y="181913"/>
                    <a:pt x="142854" y="193336"/>
                    <a:pt x="137179" y="202624"/>
                  </a:cubicBezTo>
                  <a:cubicBezTo>
                    <a:pt x="131559" y="211861"/>
                    <a:pt x="123034" y="218721"/>
                    <a:pt x="111460" y="217932"/>
                  </a:cubicBezTo>
                  <a:cubicBezTo>
                    <a:pt x="107540" y="201992"/>
                    <a:pt x="109537" y="187405"/>
                    <a:pt x="113450" y="174599"/>
                  </a:cubicBezTo>
                  <a:cubicBezTo>
                    <a:pt x="117411" y="161634"/>
                    <a:pt x="123341" y="150506"/>
                    <a:pt x="127257" y="136431"/>
                  </a:cubicBezTo>
                  <a:cubicBezTo>
                    <a:pt x="129991" y="123417"/>
                    <a:pt x="131152" y="110341"/>
                    <a:pt x="132481" y="101373"/>
                  </a:cubicBezTo>
                  <a:cubicBezTo>
                    <a:pt x="143199" y="101465"/>
                    <a:pt x="153601" y="101547"/>
                    <a:pt x="163768" y="101631"/>
                  </a:cubicBezTo>
                  <a:cubicBezTo>
                    <a:pt x="170347" y="101546"/>
                    <a:pt x="176774" y="101469"/>
                    <a:pt x="183078" y="101381"/>
                  </a:cubicBezTo>
                  <a:cubicBezTo>
                    <a:pt x="193369" y="101061"/>
                    <a:pt x="203283" y="100362"/>
                    <a:pt x="213087" y="99326"/>
                  </a:cubicBezTo>
                  <a:cubicBezTo>
                    <a:pt x="232418" y="97090"/>
                    <a:pt x="252798" y="94312"/>
                    <a:pt x="271245" y="89083"/>
                  </a:cubicBezTo>
                  <a:cubicBezTo>
                    <a:pt x="280443" y="86372"/>
                    <a:pt x="289199" y="82698"/>
                    <a:pt x="296149" y="77643"/>
                  </a:cubicBezTo>
                  <a:cubicBezTo>
                    <a:pt x="297890" y="76380"/>
                    <a:pt x="299507" y="75032"/>
                    <a:pt x="300989" y="73581"/>
                  </a:cubicBezTo>
                  <a:cubicBezTo>
                    <a:pt x="300712" y="73822"/>
                    <a:pt x="301323" y="73087"/>
                    <a:pt x="301413" y="72882"/>
                  </a:cubicBezTo>
                  <a:cubicBezTo>
                    <a:pt x="301799" y="72198"/>
                    <a:pt x="302059" y="71437"/>
                    <a:pt x="302028" y="70633"/>
                  </a:cubicBezTo>
                  <a:cubicBezTo>
                    <a:pt x="302015" y="69816"/>
                    <a:pt x="301415" y="69019"/>
                    <a:pt x="300560" y="68803"/>
                  </a:cubicBezTo>
                  <a:cubicBezTo>
                    <a:pt x="300147" y="68674"/>
                    <a:pt x="299698" y="68626"/>
                    <a:pt x="299233" y="68593"/>
                  </a:cubicBezTo>
                  <a:cubicBezTo>
                    <a:pt x="299233" y="68593"/>
                    <a:pt x="298561" y="68543"/>
                    <a:pt x="298561" y="68543"/>
                  </a:cubicBezTo>
                  <a:cubicBezTo>
                    <a:pt x="296647" y="68576"/>
                    <a:pt x="294696" y="68593"/>
                    <a:pt x="292738" y="68629"/>
                  </a:cubicBezTo>
                  <a:cubicBezTo>
                    <a:pt x="275463" y="68813"/>
                    <a:pt x="256749" y="68193"/>
                    <a:pt x="236424" y="66235"/>
                  </a:cubicBezTo>
                  <a:cubicBezTo>
                    <a:pt x="205205" y="63275"/>
                    <a:pt x="174257" y="59965"/>
                    <a:pt x="143421" y="54943"/>
                  </a:cubicBezTo>
                  <a:cubicBezTo>
                    <a:pt x="135711" y="53666"/>
                    <a:pt x="128011" y="52318"/>
                    <a:pt x="120326" y="50838"/>
                  </a:cubicBezTo>
                  <a:cubicBezTo>
                    <a:pt x="120326" y="50838"/>
                    <a:pt x="98252" y="46403"/>
                    <a:pt x="98252" y="46403"/>
                  </a:cubicBezTo>
                  <a:cubicBezTo>
                    <a:pt x="91674" y="45197"/>
                    <a:pt x="85667" y="44658"/>
                    <a:pt x="81299" y="45053"/>
                  </a:cubicBezTo>
                  <a:cubicBezTo>
                    <a:pt x="76802" y="45498"/>
                    <a:pt x="75101" y="46575"/>
                    <a:pt x="74491" y="47428"/>
                  </a:cubicBezTo>
                  <a:cubicBezTo>
                    <a:pt x="73269" y="46517"/>
                    <a:pt x="65482" y="70608"/>
                    <a:pt x="53266" y="81640"/>
                  </a:cubicBezTo>
                  <a:cubicBezTo>
                    <a:pt x="46508" y="88295"/>
                    <a:pt x="37765" y="93565"/>
                    <a:pt x="33702" y="102003"/>
                  </a:cubicBezTo>
                  <a:cubicBezTo>
                    <a:pt x="30287" y="109115"/>
                    <a:pt x="30504" y="117940"/>
                    <a:pt x="25370" y="124008"/>
                  </a:cubicBezTo>
                  <a:cubicBezTo>
                    <a:pt x="18794" y="131778"/>
                    <a:pt x="8596" y="126888"/>
                    <a:pt x="4592" y="119246"/>
                  </a:cubicBezTo>
                  <a:cubicBezTo>
                    <a:pt x="0" y="109884"/>
                    <a:pt x="11287" y="82615"/>
                    <a:pt x="13656" y="73080"/>
                  </a:cubicBezTo>
                  <a:cubicBezTo>
                    <a:pt x="15665" y="64966"/>
                    <a:pt x="18541" y="56315"/>
                    <a:pt x="21974" y="47440"/>
                  </a:cubicBezTo>
                  <a:cubicBezTo>
                    <a:pt x="23735" y="42974"/>
                    <a:pt x="25322" y="38784"/>
                    <a:pt x="27992" y="33149"/>
                  </a:cubicBezTo>
                  <a:cubicBezTo>
                    <a:pt x="30675" y="27679"/>
                    <a:pt x="34373" y="21066"/>
                    <a:pt x="40673" y="14871"/>
                  </a:cubicBezTo>
                  <a:cubicBezTo>
                    <a:pt x="47006" y="8722"/>
                    <a:pt x="55142" y="4274"/>
                    <a:pt x="62989" y="2229"/>
                  </a:cubicBezTo>
                  <a:cubicBezTo>
                    <a:pt x="70860" y="107"/>
                    <a:pt x="78090" y="0"/>
                    <a:pt x="84401" y="50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2" name="Shape 43">
              <a:extLst>
                <a:ext uri="{FF2B5EF4-FFF2-40B4-BE49-F238E27FC236}">
                  <a16:creationId xmlns:a16="http://schemas.microsoft.com/office/drawing/2014/main" id="{C9CC931A-BEFA-CD8D-F214-12D9CC3F1D04}"/>
                </a:ext>
              </a:extLst>
            </p:cNvPr>
            <p:cNvSpPr/>
            <p:nvPr/>
          </p:nvSpPr>
          <p:spPr>
            <a:xfrm>
              <a:off x="3849026" y="1820081"/>
              <a:ext cx="372037" cy="216367"/>
            </a:xfrm>
            <a:custGeom>
              <a:avLst/>
              <a:gdLst/>
              <a:ahLst/>
              <a:cxnLst/>
              <a:rect l="0" t="0" r="0" b="0"/>
              <a:pathLst>
                <a:path w="372037" h="216367">
                  <a:moveTo>
                    <a:pt x="338887" y="453"/>
                  </a:moveTo>
                  <a:cubicBezTo>
                    <a:pt x="341254" y="0"/>
                    <a:pt x="342383" y="732"/>
                    <a:pt x="344000" y="1037"/>
                  </a:cubicBezTo>
                  <a:cubicBezTo>
                    <a:pt x="344000" y="1037"/>
                    <a:pt x="348594" y="2214"/>
                    <a:pt x="348594" y="2214"/>
                  </a:cubicBezTo>
                  <a:cubicBezTo>
                    <a:pt x="348594" y="2214"/>
                    <a:pt x="353252" y="3441"/>
                    <a:pt x="353252" y="3441"/>
                  </a:cubicBezTo>
                  <a:cubicBezTo>
                    <a:pt x="354618" y="3977"/>
                    <a:pt x="355655" y="4700"/>
                    <a:pt x="356924" y="5407"/>
                  </a:cubicBezTo>
                  <a:cubicBezTo>
                    <a:pt x="361267" y="7883"/>
                    <a:pt x="367603" y="14907"/>
                    <a:pt x="369696" y="21868"/>
                  </a:cubicBezTo>
                  <a:cubicBezTo>
                    <a:pt x="371950" y="28612"/>
                    <a:pt x="372037" y="35332"/>
                    <a:pt x="370255" y="42660"/>
                  </a:cubicBezTo>
                  <a:cubicBezTo>
                    <a:pt x="370033" y="44355"/>
                    <a:pt x="368697" y="46543"/>
                    <a:pt x="367490" y="48680"/>
                  </a:cubicBezTo>
                  <a:cubicBezTo>
                    <a:pt x="366296" y="50813"/>
                    <a:pt x="365098" y="52954"/>
                    <a:pt x="363876" y="55127"/>
                  </a:cubicBezTo>
                  <a:cubicBezTo>
                    <a:pt x="362652" y="57279"/>
                    <a:pt x="361417" y="59457"/>
                    <a:pt x="360170" y="61663"/>
                  </a:cubicBezTo>
                  <a:cubicBezTo>
                    <a:pt x="360170" y="61663"/>
                    <a:pt x="358281" y="64962"/>
                    <a:pt x="358281" y="64962"/>
                  </a:cubicBezTo>
                  <a:cubicBezTo>
                    <a:pt x="358281" y="64962"/>
                    <a:pt x="357326" y="66624"/>
                    <a:pt x="357326" y="66624"/>
                  </a:cubicBezTo>
                  <a:cubicBezTo>
                    <a:pt x="357326" y="66624"/>
                    <a:pt x="355738" y="68391"/>
                    <a:pt x="355738" y="68391"/>
                  </a:cubicBezTo>
                  <a:cubicBezTo>
                    <a:pt x="351512" y="73075"/>
                    <a:pt x="347197" y="77838"/>
                    <a:pt x="342812" y="82686"/>
                  </a:cubicBezTo>
                  <a:cubicBezTo>
                    <a:pt x="340626" y="85087"/>
                    <a:pt x="338431" y="87505"/>
                    <a:pt x="336206" y="89942"/>
                  </a:cubicBezTo>
                  <a:cubicBezTo>
                    <a:pt x="334773" y="91382"/>
                    <a:pt x="333313" y="92832"/>
                    <a:pt x="331850" y="94292"/>
                  </a:cubicBezTo>
                  <a:cubicBezTo>
                    <a:pt x="311714" y="114232"/>
                    <a:pt x="286970" y="135306"/>
                    <a:pt x="255802" y="155967"/>
                  </a:cubicBezTo>
                  <a:cubicBezTo>
                    <a:pt x="237612" y="168011"/>
                    <a:pt x="215756" y="172691"/>
                    <a:pt x="199041" y="186260"/>
                  </a:cubicBezTo>
                  <a:cubicBezTo>
                    <a:pt x="185681" y="197248"/>
                    <a:pt x="168991" y="216367"/>
                    <a:pt x="148564" y="206050"/>
                  </a:cubicBezTo>
                  <a:cubicBezTo>
                    <a:pt x="150212" y="189997"/>
                    <a:pt x="159005" y="177405"/>
                    <a:pt x="169576" y="168244"/>
                  </a:cubicBezTo>
                  <a:cubicBezTo>
                    <a:pt x="180211" y="159205"/>
                    <a:pt x="192851" y="153034"/>
                    <a:pt x="204907" y="145859"/>
                  </a:cubicBezTo>
                  <a:cubicBezTo>
                    <a:pt x="235797" y="127360"/>
                    <a:pt x="257485" y="108646"/>
                    <a:pt x="278212" y="87556"/>
                  </a:cubicBezTo>
                  <a:cubicBezTo>
                    <a:pt x="283439" y="82320"/>
                    <a:pt x="288458" y="76757"/>
                    <a:pt x="293660" y="71093"/>
                  </a:cubicBezTo>
                  <a:cubicBezTo>
                    <a:pt x="296199" y="68207"/>
                    <a:pt x="298779" y="65276"/>
                    <a:pt x="301397" y="62285"/>
                  </a:cubicBezTo>
                  <a:cubicBezTo>
                    <a:pt x="302193" y="61397"/>
                    <a:pt x="302499" y="60967"/>
                    <a:pt x="302499" y="60967"/>
                  </a:cubicBezTo>
                  <a:cubicBezTo>
                    <a:pt x="302499" y="60967"/>
                    <a:pt x="302778" y="60503"/>
                    <a:pt x="302778" y="60503"/>
                  </a:cubicBezTo>
                  <a:cubicBezTo>
                    <a:pt x="302778" y="60503"/>
                    <a:pt x="303282" y="59625"/>
                    <a:pt x="303282" y="59625"/>
                  </a:cubicBezTo>
                  <a:cubicBezTo>
                    <a:pt x="303917" y="58495"/>
                    <a:pt x="304457" y="57559"/>
                    <a:pt x="304836" y="56647"/>
                  </a:cubicBezTo>
                  <a:cubicBezTo>
                    <a:pt x="305210" y="55894"/>
                    <a:pt x="305156" y="54077"/>
                    <a:pt x="303447" y="54275"/>
                  </a:cubicBezTo>
                  <a:cubicBezTo>
                    <a:pt x="301895" y="54575"/>
                    <a:pt x="300196" y="54895"/>
                    <a:pt x="298341" y="55253"/>
                  </a:cubicBezTo>
                  <a:cubicBezTo>
                    <a:pt x="298219" y="55264"/>
                    <a:pt x="298198" y="55265"/>
                    <a:pt x="297480" y="55514"/>
                  </a:cubicBezTo>
                  <a:cubicBezTo>
                    <a:pt x="297480" y="55514"/>
                    <a:pt x="294812" y="56508"/>
                    <a:pt x="294812" y="56508"/>
                  </a:cubicBezTo>
                  <a:cubicBezTo>
                    <a:pt x="294812" y="56508"/>
                    <a:pt x="289347" y="58524"/>
                    <a:pt x="289347" y="58524"/>
                  </a:cubicBezTo>
                  <a:cubicBezTo>
                    <a:pt x="285687" y="60073"/>
                    <a:pt x="281891" y="61425"/>
                    <a:pt x="278055" y="63206"/>
                  </a:cubicBezTo>
                  <a:cubicBezTo>
                    <a:pt x="270351" y="66479"/>
                    <a:pt x="262327" y="70431"/>
                    <a:pt x="253872" y="74633"/>
                  </a:cubicBezTo>
                  <a:cubicBezTo>
                    <a:pt x="229348" y="87030"/>
                    <a:pt x="206170" y="103232"/>
                    <a:pt x="181657" y="118857"/>
                  </a:cubicBezTo>
                  <a:cubicBezTo>
                    <a:pt x="157221" y="134473"/>
                    <a:pt x="132305" y="149291"/>
                    <a:pt x="106656" y="162667"/>
                  </a:cubicBezTo>
                  <a:cubicBezTo>
                    <a:pt x="91901" y="170373"/>
                    <a:pt x="77007" y="179096"/>
                    <a:pt x="60128" y="179423"/>
                  </a:cubicBezTo>
                  <a:cubicBezTo>
                    <a:pt x="51103" y="179606"/>
                    <a:pt x="41576" y="177390"/>
                    <a:pt x="33414" y="180611"/>
                  </a:cubicBezTo>
                  <a:cubicBezTo>
                    <a:pt x="26536" y="183339"/>
                    <a:pt x="21180" y="189767"/>
                    <a:pt x="13729" y="190546"/>
                  </a:cubicBezTo>
                  <a:cubicBezTo>
                    <a:pt x="4198" y="191542"/>
                    <a:pt x="0" y="181040"/>
                    <a:pt x="1914" y="172853"/>
                  </a:cubicBezTo>
                  <a:cubicBezTo>
                    <a:pt x="4523" y="163038"/>
                    <a:pt x="29506" y="151441"/>
                    <a:pt x="37019" y="146249"/>
                  </a:cubicBezTo>
                  <a:cubicBezTo>
                    <a:pt x="62794" y="128703"/>
                    <a:pt x="102941" y="113911"/>
                    <a:pt x="131101" y="101716"/>
                  </a:cubicBezTo>
                  <a:cubicBezTo>
                    <a:pt x="171239" y="84807"/>
                    <a:pt x="197972" y="65227"/>
                    <a:pt x="226492" y="46294"/>
                  </a:cubicBezTo>
                  <a:cubicBezTo>
                    <a:pt x="240742" y="36850"/>
                    <a:pt x="255344" y="27454"/>
                    <a:pt x="272480" y="18874"/>
                  </a:cubicBezTo>
                  <a:cubicBezTo>
                    <a:pt x="274596" y="17776"/>
                    <a:pt x="276854" y="16816"/>
                    <a:pt x="279068" y="15761"/>
                  </a:cubicBezTo>
                  <a:cubicBezTo>
                    <a:pt x="279068" y="15761"/>
                    <a:pt x="282486" y="14201"/>
                    <a:pt x="282486" y="14201"/>
                  </a:cubicBezTo>
                  <a:cubicBezTo>
                    <a:pt x="284063" y="13455"/>
                    <a:pt x="286265" y="12694"/>
                    <a:pt x="288287" y="12004"/>
                  </a:cubicBezTo>
                  <a:cubicBezTo>
                    <a:pt x="296492" y="9218"/>
                    <a:pt x="305122" y="5905"/>
                    <a:pt x="313654" y="4246"/>
                  </a:cubicBezTo>
                  <a:cubicBezTo>
                    <a:pt x="322626" y="1681"/>
                    <a:pt x="330513" y="1222"/>
                    <a:pt x="338887" y="45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3" name="Shape 44">
              <a:extLst>
                <a:ext uri="{FF2B5EF4-FFF2-40B4-BE49-F238E27FC236}">
                  <a16:creationId xmlns:a16="http://schemas.microsoft.com/office/drawing/2014/main" id="{DB55C87A-EF44-74EA-5612-6117B2DB3869}"/>
                </a:ext>
              </a:extLst>
            </p:cNvPr>
            <p:cNvSpPr/>
            <p:nvPr/>
          </p:nvSpPr>
          <p:spPr>
            <a:xfrm>
              <a:off x="3861766" y="2127421"/>
              <a:ext cx="170775" cy="94772"/>
            </a:xfrm>
            <a:custGeom>
              <a:avLst/>
              <a:gdLst/>
              <a:ahLst/>
              <a:cxnLst/>
              <a:rect l="0" t="0" r="0" b="0"/>
              <a:pathLst>
                <a:path w="170775" h="94772">
                  <a:moveTo>
                    <a:pt x="59174" y="5"/>
                  </a:moveTo>
                  <a:cubicBezTo>
                    <a:pt x="63562" y="25"/>
                    <a:pt x="71096" y="8450"/>
                    <a:pt x="74292" y="14605"/>
                  </a:cubicBezTo>
                  <a:cubicBezTo>
                    <a:pt x="77979" y="21947"/>
                    <a:pt x="71031" y="28839"/>
                    <a:pt x="69735" y="32176"/>
                  </a:cubicBezTo>
                  <a:cubicBezTo>
                    <a:pt x="67531" y="37866"/>
                    <a:pt x="62938" y="42582"/>
                    <a:pt x="57658" y="46556"/>
                  </a:cubicBezTo>
                  <a:cubicBezTo>
                    <a:pt x="56767" y="46495"/>
                    <a:pt x="54605" y="46217"/>
                    <a:pt x="51907" y="46867"/>
                  </a:cubicBezTo>
                  <a:cubicBezTo>
                    <a:pt x="49132" y="47450"/>
                    <a:pt x="46551" y="49047"/>
                    <a:pt x="46174" y="50899"/>
                  </a:cubicBezTo>
                  <a:cubicBezTo>
                    <a:pt x="45694" y="52768"/>
                    <a:pt x="47334" y="54087"/>
                    <a:pt x="49152" y="54418"/>
                  </a:cubicBezTo>
                  <a:cubicBezTo>
                    <a:pt x="52993" y="55199"/>
                    <a:pt x="57097" y="53002"/>
                    <a:pt x="58472" y="51258"/>
                  </a:cubicBezTo>
                  <a:cubicBezTo>
                    <a:pt x="58657" y="51030"/>
                    <a:pt x="58817" y="50812"/>
                    <a:pt x="58942" y="50601"/>
                  </a:cubicBezTo>
                  <a:cubicBezTo>
                    <a:pt x="58762" y="50404"/>
                    <a:pt x="59668" y="50141"/>
                    <a:pt x="60802" y="49892"/>
                  </a:cubicBezTo>
                  <a:cubicBezTo>
                    <a:pt x="62817" y="49434"/>
                    <a:pt x="64894" y="48959"/>
                    <a:pt x="67053" y="48468"/>
                  </a:cubicBezTo>
                  <a:cubicBezTo>
                    <a:pt x="71329" y="47553"/>
                    <a:pt x="75935" y="46568"/>
                    <a:pt x="81039" y="45472"/>
                  </a:cubicBezTo>
                  <a:cubicBezTo>
                    <a:pt x="91281" y="43369"/>
                    <a:pt x="103598" y="41549"/>
                    <a:pt x="120648" y="37264"/>
                  </a:cubicBezTo>
                  <a:cubicBezTo>
                    <a:pt x="127015" y="35528"/>
                    <a:pt x="138196" y="38962"/>
                    <a:pt x="142275" y="32526"/>
                  </a:cubicBezTo>
                  <a:cubicBezTo>
                    <a:pt x="145798" y="27330"/>
                    <a:pt x="144477" y="17154"/>
                    <a:pt x="161929" y="25864"/>
                  </a:cubicBezTo>
                  <a:cubicBezTo>
                    <a:pt x="169889" y="36644"/>
                    <a:pt x="170775" y="45818"/>
                    <a:pt x="167747" y="51370"/>
                  </a:cubicBezTo>
                  <a:cubicBezTo>
                    <a:pt x="164793" y="57019"/>
                    <a:pt x="158738" y="59575"/>
                    <a:pt x="153205" y="62084"/>
                  </a:cubicBezTo>
                  <a:cubicBezTo>
                    <a:pt x="134438" y="70758"/>
                    <a:pt x="122561" y="77500"/>
                    <a:pt x="106617" y="84875"/>
                  </a:cubicBezTo>
                  <a:cubicBezTo>
                    <a:pt x="98585" y="88238"/>
                    <a:pt x="89522" y="91542"/>
                    <a:pt x="78155" y="93385"/>
                  </a:cubicBezTo>
                  <a:cubicBezTo>
                    <a:pt x="72332" y="94250"/>
                    <a:pt x="66553" y="94772"/>
                    <a:pt x="59051" y="94622"/>
                  </a:cubicBezTo>
                  <a:cubicBezTo>
                    <a:pt x="53656" y="94149"/>
                    <a:pt x="47794" y="94154"/>
                    <a:pt x="42261" y="93097"/>
                  </a:cubicBezTo>
                  <a:cubicBezTo>
                    <a:pt x="36942" y="91698"/>
                    <a:pt x="30842" y="91054"/>
                    <a:pt x="26062" y="88503"/>
                  </a:cubicBezTo>
                  <a:cubicBezTo>
                    <a:pt x="19018" y="85128"/>
                    <a:pt x="12931" y="81011"/>
                    <a:pt x="8214" y="75500"/>
                  </a:cubicBezTo>
                  <a:cubicBezTo>
                    <a:pt x="3435" y="70132"/>
                    <a:pt x="324" y="62424"/>
                    <a:pt x="154" y="55166"/>
                  </a:cubicBezTo>
                  <a:cubicBezTo>
                    <a:pt x="0" y="47969"/>
                    <a:pt x="1509" y="41673"/>
                    <a:pt x="5609" y="34607"/>
                  </a:cubicBezTo>
                  <a:cubicBezTo>
                    <a:pt x="9735" y="27456"/>
                    <a:pt x="17469" y="20622"/>
                    <a:pt x="24282" y="13575"/>
                  </a:cubicBezTo>
                  <a:cubicBezTo>
                    <a:pt x="24282" y="13575"/>
                    <a:pt x="25812" y="12038"/>
                    <a:pt x="25812" y="12038"/>
                  </a:cubicBezTo>
                  <a:cubicBezTo>
                    <a:pt x="25812" y="12038"/>
                    <a:pt x="26550" y="11210"/>
                    <a:pt x="26550" y="11210"/>
                  </a:cubicBezTo>
                  <a:cubicBezTo>
                    <a:pt x="26550" y="11210"/>
                    <a:pt x="28026" y="9575"/>
                    <a:pt x="28026" y="9575"/>
                  </a:cubicBezTo>
                  <a:cubicBezTo>
                    <a:pt x="29032" y="8502"/>
                    <a:pt x="30088" y="7483"/>
                    <a:pt x="31290" y="6645"/>
                  </a:cubicBezTo>
                  <a:cubicBezTo>
                    <a:pt x="33682" y="4965"/>
                    <a:pt x="36661" y="3970"/>
                    <a:pt x="40936" y="4611"/>
                  </a:cubicBezTo>
                  <a:cubicBezTo>
                    <a:pt x="45515" y="5291"/>
                    <a:pt x="51563" y="7822"/>
                    <a:pt x="54125" y="6025"/>
                  </a:cubicBezTo>
                  <a:cubicBezTo>
                    <a:pt x="56277" y="4506"/>
                    <a:pt x="55739" y="0"/>
                    <a:pt x="59174" y="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4" name="Shape 45">
              <a:extLst>
                <a:ext uri="{FF2B5EF4-FFF2-40B4-BE49-F238E27FC236}">
                  <a16:creationId xmlns:a16="http://schemas.microsoft.com/office/drawing/2014/main" id="{EF823BC7-4102-E512-DA18-C1D3F2594025}"/>
                </a:ext>
              </a:extLst>
            </p:cNvPr>
            <p:cNvSpPr/>
            <p:nvPr/>
          </p:nvSpPr>
          <p:spPr>
            <a:xfrm>
              <a:off x="3880494" y="2220199"/>
              <a:ext cx="123713" cy="78598"/>
            </a:xfrm>
            <a:custGeom>
              <a:avLst/>
              <a:gdLst/>
              <a:ahLst/>
              <a:cxnLst/>
              <a:rect l="0" t="0" r="0" b="0"/>
              <a:pathLst>
                <a:path w="123713" h="78598">
                  <a:moveTo>
                    <a:pt x="19225" y="1062"/>
                  </a:moveTo>
                  <a:cubicBezTo>
                    <a:pt x="22733" y="0"/>
                    <a:pt x="33307" y="3988"/>
                    <a:pt x="39327" y="7095"/>
                  </a:cubicBezTo>
                  <a:cubicBezTo>
                    <a:pt x="46351" y="10877"/>
                    <a:pt x="45294" y="15610"/>
                    <a:pt x="46481" y="17498"/>
                  </a:cubicBezTo>
                  <a:cubicBezTo>
                    <a:pt x="50337" y="23826"/>
                    <a:pt x="45841" y="28978"/>
                    <a:pt x="43514" y="32352"/>
                  </a:cubicBezTo>
                  <a:cubicBezTo>
                    <a:pt x="41835" y="33621"/>
                    <a:pt x="41536" y="35442"/>
                    <a:pt x="42114" y="36529"/>
                  </a:cubicBezTo>
                  <a:cubicBezTo>
                    <a:pt x="42712" y="37646"/>
                    <a:pt x="44088" y="38037"/>
                    <a:pt x="45356" y="37773"/>
                  </a:cubicBezTo>
                  <a:cubicBezTo>
                    <a:pt x="46801" y="37448"/>
                    <a:pt x="48245" y="36301"/>
                    <a:pt x="48793" y="35080"/>
                  </a:cubicBezTo>
                  <a:cubicBezTo>
                    <a:pt x="50381" y="34017"/>
                    <a:pt x="53744" y="32849"/>
                    <a:pt x="56866" y="32012"/>
                  </a:cubicBezTo>
                  <a:cubicBezTo>
                    <a:pt x="63417" y="30197"/>
                    <a:pt x="70653" y="30465"/>
                    <a:pt x="85318" y="31290"/>
                  </a:cubicBezTo>
                  <a:cubicBezTo>
                    <a:pt x="89338" y="31564"/>
                    <a:pt x="97640" y="37200"/>
                    <a:pt x="99960" y="33065"/>
                  </a:cubicBezTo>
                  <a:cubicBezTo>
                    <a:pt x="101975" y="29671"/>
                    <a:pt x="99313" y="21477"/>
                    <a:pt x="114478" y="33227"/>
                  </a:cubicBezTo>
                  <a:cubicBezTo>
                    <a:pt x="122261" y="43950"/>
                    <a:pt x="123713" y="51569"/>
                    <a:pt x="121885" y="55557"/>
                  </a:cubicBezTo>
                  <a:cubicBezTo>
                    <a:pt x="120038" y="59537"/>
                    <a:pt x="115506" y="60233"/>
                    <a:pt x="111594" y="61192"/>
                  </a:cubicBezTo>
                  <a:cubicBezTo>
                    <a:pt x="98166" y="64252"/>
                    <a:pt x="90743" y="68512"/>
                    <a:pt x="80241" y="72977"/>
                  </a:cubicBezTo>
                  <a:cubicBezTo>
                    <a:pt x="75041" y="75119"/>
                    <a:pt x="69100" y="77171"/>
                    <a:pt x="61672" y="78046"/>
                  </a:cubicBezTo>
                  <a:cubicBezTo>
                    <a:pt x="57908" y="78450"/>
                    <a:pt x="54022" y="78598"/>
                    <a:pt x="49312" y="78192"/>
                  </a:cubicBezTo>
                  <a:cubicBezTo>
                    <a:pt x="45143" y="77843"/>
                    <a:pt x="36716" y="76474"/>
                    <a:pt x="30326" y="72778"/>
                  </a:cubicBezTo>
                  <a:cubicBezTo>
                    <a:pt x="28461" y="71776"/>
                    <a:pt x="26703" y="70651"/>
                    <a:pt x="24972" y="69516"/>
                  </a:cubicBezTo>
                  <a:cubicBezTo>
                    <a:pt x="16979" y="64101"/>
                    <a:pt x="10397" y="56788"/>
                    <a:pt x="6138" y="47689"/>
                  </a:cubicBezTo>
                  <a:cubicBezTo>
                    <a:pt x="5192" y="45374"/>
                    <a:pt x="4127" y="43038"/>
                    <a:pt x="3467" y="40560"/>
                  </a:cubicBezTo>
                  <a:cubicBezTo>
                    <a:pt x="2716" y="38020"/>
                    <a:pt x="2137" y="35502"/>
                    <a:pt x="1790" y="33621"/>
                  </a:cubicBezTo>
                  <a:cubicBezTo>
                    <a:pt x="948" y="29419"/>
                    <a:pt x="660" y="25536"/>
                    <a:pt x="641" y="21696"/>
                  </a:cubicBezTo>
                  <a:cubicBezTo>
                    <a:pt x="688" y="16977"/>
                    <a:pt x="0" y="11723"/>
                    <a:pt x="7507" y="9431"/>
                  </a:cubicBezTo>
                  <a:cubicBezTo>
                    <a:pt x="11488" y="8193"/>
                    <a:pt x="17718" y="8008"/>
                    <a:pt x="18661" y="6203"/>
                  </a:cubicBezTo>
                  <a:cubicBezTo>
                    <a:pt x="19474" y="4693"/>
                    <a:pt x="16470" y="1889"/>
                    <a:pt x="19225" y="106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5" name="Shape 46">
              <a:extLst>
                <a:ext uri="{FF2B5EF4-FFF2-40B4-BE49-F238E27FC236}">
                  <a16:creationId xmlns:a16="http://schemas.microsoft.com/office/drawing/2014/main" id="{BCDC1315-1675-2060-60A5-0ECBF950026A}"/>
                </a:ext>
              </a:extLst>
            </p:cNvPr>
            <p:cNvSpPr/>
            <p:nvPr/>
          </p:nvSpPr>
          <p:spPr>
            <a:xfrm>
              <a:off x="3896349" y="2284407"/>
              <a:ext cx="101058" cy="58989"/>
            </a:xfrm>
            <a:custGeom>
              <a:avLst/>
              <a:gdLst/>
              <a:ahLst/>
              <a:cxnLst/>
              <a:rect l="0" t="0" r="0" b="0"/>
              <a:pathLst>
                <a:path w="101058" h="58989">
                  <a:moveTo>
                    <a:pt x="31748" y="1172"/>
                  </a:moveTo>
                  <a:cubicBezTo>
                    <a:pt x="33231" y="1157"/>
                    <a:pt x="34015" y="1502"/>
                    <a:pt x="34911" y="1335"/>
                  </a:cubicBezTo>
                  <a:cubicBezTo>
                    <a:pt x="40685" y="0"/>
                    <a:pt x="39547" y="4676"/>
                    <a:pt x="40353" y="8691"/>
                  </a:cubicBezTo>
                  <a:cubicBezTo>
                    <a:pt x="41908" y="17241"/>
                    <a:pt x="49337" y="15203"/>
                    <a:pt x="54606" y="12953"/>
                  </a:cubicBezTo>
                  <a:cubicBezTo>
                    <a:pt x="57417" y="11948"/>
                    <a:pt x="60028" y="10865"/>
                    <a:pt x="62898" y="11497"/>
                  </a:cubicBezTo>
                  <a:cubicBezTo>
                    <a:pt x="65862" y="11893"/>
                    <a:pt x="68912" y="14206"/>
                    <a:pt x="75043" y="18322"/>
                  </a:cubicBezTo>
                  <a:cubicBezTo>
                    <a:pt x="77239" y="19928"/>
                    <a:pt x="82482" y="28029"/>
                    <a:pt x="84206" y="25126"/>
                  </a:cubicBezTo>
                  <a:cubicBezTo>
                    <a:pt x="85823" y="22859"/>
                    <a:pt x="83346" y="15046"/>
                    <a:pt x="94779" y="30502"/>
                  </a:cubicBezTo>
                  <a:cubicBezTo>
                    <a:pt x="100549" y="42282"/>
                    <a:pt x="101058" y="49497"/>
                    <a:pt x="99252" y="52609"/>
                  </a:cubicBezTo>
                  <a:cubicBezTo>
                    <a:pt x="97397" y="55614"/>
                    <a:pt x="93702" y="54768"/>
                    <a:pt x="90646" y="54534"/>
                  </a:cubicBezTo>
                  <a:cubicBezTo>
                    <a:pt x="80121" y="53129"/>
                    <a:pt x="74478" y="54821"/>
                    <a:pt x="66412" y="56514"/>
                  </a:cubicBezTo>
                  <a:cubicBezTo>
                    <a:pt x="58706" y="57896"/>
                    <a:pt x="48086" y="58989"/>
                    <a:pt x="35498" y="50529"/>
                  </a:cubicBezTo>
                  <a:cubicBezTo>
                    <a:pt x="26977" y="44594"/>
                    <a:pt x="15773" y="43253"/>
                    <a:pt x="6283" y="36048"/>
                  </a:cubicBezTo>
                  <a:cubicBezTo>
                    <a:pt x="3621" y="34163"/>
                    <a:pt x="0" y="32229"/>
                    <a:pt x="3530" y="25755"/>
                  </a:cubicBezTo>
                  <a:cubicBezTo>
                    <a:pt x="5386" y="22334"/>
                    <a:pt x="9506" y="17870"/>
                    <a:pt x="9137" y="16427"/>
                  </a:cubicBezTo>
                  <a:cubicBezTo>
                    <a:pt x="8807" y="15236"/>
                    <a:pt x="4966" y="16034"/>
                    <a:pt x="6344" y="13822"/>
                  </a:cubicBezTo>
                  <a:cubicBezTo>
                    <a:pt x="8139" y="11004"/>
                    <a:pt x="18248" y="5950"/>
                    <a:pt x="24402" y="3171"/>
                  </a:cubicBezTo>
                  <a:cubicBezTo>
                    <a:pt x="28087" y="1563"/>
                    <a:pt x="30266" y="1187"/>
                    <a:pt x="31748" y="117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6" name="Shape 47">
              <a:extLst>
                <a:ext uri="{FF2B5EF4-FFF2-40B4-BE49-F238E27FC236}">
                  <a16:creationId xmlns:a16="http://schemas.microsoft.com/office/drawing/2014/main" id="{74F45F9C-BF17-B816-A11A-365D5EFA2B17}"/>
                </a:ext>
              </a:extLst>
            </p:cNvPr>
            <p:cNvSpPr/>
            <p:nvPr/>
          </p:nvSpPr>
          <p:spPr>
            <a:xfrm>
              <a:off x="3987190" y="2096746"/>
              <a:ext cx="84598" cy="230207"/>
            </a:xfrm>
            <a:custGeom>
              <a:avLst/>
              <a:gdLst/>
              <a:ahLst/>
              <a:cxnLst/>
              <a:rect l="0" t="0" r="0" b="0"/>
              <a:pathLst>
                <a:path w="84598" h="230207">
                  <a:moveTo>
                    <a:pt x="52874" y="1674"/>
                  </a:moveTo>
                  <a:cubicBezTo>
                    <a:pt x="61081" y="0"/>
                    <a:pt x="66497" y="10450"/>
                    <a:pt x="69096" y="13472"/>
                  </a:cubicBezTo>
                  <a:cubicBezTo>
                    <a:pt x="74010" y="18557"/>
                    <a:pt x="76561" y="26104"/>
                    <a:pt x="77711" y="33708"/>
                  </a:cubicBezTo>
                  <a:cubicBezTo>
                    <a:pt x="78673" y="41324"/>
                    <a:pt x="78323" y="49015"/>
                    <a:pt x="77591" y="55193"/>
                  </a:cubicBezTo>
                  <a:cubicBezTo>
                    <a:pt x="74516" y="81335"/>
                    <a:pt x="78424" y="96597"/>
                    <a:pt x="81583" y="116184"/>
                  </a:cubicBezTo>
                  <a:cubicBezTo>
                    <a:pt x="82936" y="125702"/>
                    <a:pt x="84598" y="136753"/>
                    <a:pt x="81686" y="152475"/>
                  </a:cubicBezTo>
                  <a:cubicBezTo>
                    <a:pt x="80213" y="160194"/>
                    <a:pt x="77113" y="169451"/>
                    <a:pt x="71859" y="177952"/>
                  </a:cubicBezTo>
                  <a:cubicBezTo>
                    <a:pt x="66637" y="186479"/>
                    <a:pt x="59522" y="194503"/>
                    <a:pt x="50738" y="201324"/>
                  </a:cubicBezTo>
                  <a:cubicBezTo>
                    <a:pt x="43820" y="206788"/>
                    <a:pt x="31950" y="206136"/>
                    <a:pt x="27964" y="213039"/>
                  </a:cubicBezTo>
                  <a:cubicBezTo>
                    <a:pt x="24737" y="218654"/>
                    <a:pt x="24022" y="230207"/>
                    <a:pt x="7586" y="219746"/>
                  </a:cubicBezTo>
                  <a:cubicBezTo>
                    <a:pt x="842" y="207996"/>
                    <a:pt x="0" y="199717"/>
                    <a:pt x="2029" y="194910"/>
                  </a:cubicBezTo>
                  <a:cubicBezTo>
                    <a:pt x="4070" y="190097"/>
                    <a:pt x="8852" y="188155"/>
                    <a:pt x="12955" y="185573"/>
                  </a:cubicBezTo>
                  <a:cubicBezTo>
                    <a:pt x="26733" y="176764"/>
                    <a:pt x="32213" y="166633"/>
                    <a:pt x="34716" y="155311"/>
                  </a:cubicBezTo>
                  <a:cubicBezTo>
                    <a:pt x="35997" y="149727"/>
                    <a:pt x="36459" y="143387"/>
                    <a:pt x="37028" y="134618"/>
                  </a:cubicBezTo>
                  <a:cubicBezTo>
                    <a:pt x="37524" y="126063"/>
                    <a:pt x="38246" y="113936"/>
                    <a:pt x="40203" y="100238"/>
                  </a:cubicBezTo>
                  <a:cubicBezTo>
                    <a:pt x="42910" y="80467"/>
                    <a:pt x="37461" y="61453"/>
                    <a:pt x="32217" y="45080"/>
                  </a:cubicBezTo>
                  <a:cubicBezTo>
                    <a:pt x="30644" y="40258"/>
                    <a:pt x="27893" y="36198"/>
                    <a:pt x="32676" y="29667"/>
                  </a:cubicBezTo>
                  <a:cubicBezTo>
                    <a:pt x="35233" y="26159"/>
                    <a:pt x="39879" y="21564"/>
                    <a:pt x="39023" y="18754"/>
                  </a:cubicBezTo>
                  <a:cubicBezTo>
                    <a:pt x="38399" y="16313"/>
                    <a:pt x="33966" y="15836"/>
                    <a:pt x="34982" y="12750"/>
                  </a:cubicBezTo>
                  <a:cubicBezTo>
                    <a:pt x="36285" y="8766"/>
                    <a:pt x="46062" y="3086"/>
                    <a:pt x="52874" y="1674"/>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7" name="Shape 48">
              <a:extLst>
                <a:ext uri="{FF2B5EF4-FFF2-40B4-BE49-F238E27FC236}">
                  <a16:creationId xmlns:a16="http://schemas.microsoft.com/office/drawing/2014/main" id="{EB731697-CB68-2168-57D1-835B67E03B97}"/>
                </a:ext>
              </a:extLst>
            </p:cNvPr>
            <p:cNvSpPr/>
            <p:nvPr/>
          </p:nvSpPr>
          <p:spPr>
            <a:xfrm>
              <a:off x="3001592" y="2171738"/>
              <a:ext cx="667412" cy="521901"/>
            </a:xfrm>
            <a:custGeom>
              <a:avLst/>
              <a:gdLst/>
              <a:ahLst/>
              <a:cxnLst/>
              <a:rect l="0" t="0" r="0" b="0"/>
              <a:pathLst>
                <a:path w="667412" h="521901">
                  <a:moveTo>
                    <a:pt x="652718" y="805"/>
                  </a:moveTo>
                  <a:cubicBezTo>
                    <a:pt x="656706" y="1611"/>
                    <a:pt x="660388" y="4774"/>
                    <a:pt x="662483" y="9026"/>
                  </a:cubicBezTo>
                  <a:cubicBezTo>
                    <a:pt x="667412" y="19443"/>
                    <a:pt x="655698" y="54306"/>
                    <a:pt x="652478" y="66338"/>
                  </a:cubicBezTo>
                  <a:cubicBezTo>
                    <a:pt x="647476" y="86765"/>
                    <a:pt x="637489" y="110592"/>
                    <a:pt x="623774" y="132919"/>
                  </a:cubicBezTo>
                  <a:cubicBezTo>
                    <a:pt x="610103" y="155245"/>
                    <a:pt x="591968" y="175564"/>
                    <a:pt x="575544" y="189783"/>
                  </a:cubicBezTo>
                  <a:cubicBezTo>
                    <a:pt x="540453" y="220235"/>
                    <a:pt x="509916" y="239679"/>
                    <a:pt x="483396" y="260303"/>
                  </a:cubicBezTo>
                  <a:cubicBezTo>
                    <a:pt x="456629" y="280689"/>
                    <a:pt x="432226" y="300696"/>
                    <a:pt x="404597" y="322241"/>
                  </a:cubicBezTo>
                  <a:cubicBezTo>
                    <a:pt x="376972" y="343776"/>
                    <a:pt x="346004" y="366820"/>
                    <a:pt x="305615" y="392455"/>
                  </a:cubicBezTo>
                  <a:cubicBezTo>
                    <a:pt x="265163" y="417892"/>
                    <a:pt x="215248" y="446403"/>
                    <a:pt x="148363" y="473920"/>
                  </a:cubicBezTo>
                  <a:cubicBezTo>
                    <a:pt x="122291" y="484762"/>
                    <a:pt x="94110" y="487247"/>
                    <a:pt x="68974" y="500090"/>
                  </a:cubicBezTo>
                  <a:cubicBezTo>
                    <a:pt x="58685" y="504968"/>
                    <a:pt x="47081" y="512182"/>
                    <a:pt x="35136" y="516481"/>
                  </a:cubicBezTo>
                  <a:cubicBezTo>
                    <a:pt x="23100" y="520527"/>
                    <a:pt x="10862" y="521901"/>
                    <a:pt x="0" y="515705"/>
                  </a:cubicBezTo>
                  <a:cubicBezTo>
                    <a:pt x="7281" y="499002"/>
                    <a:pt x="22802" y="487203"/>
                    <a:pt x="39140" y="478325"/>
                  </a:cubicBezTo>
                  <a:cubicBezTo>
                    <a:pt x="55648" y="469959"/>
                    <a:pt x="73454" y="464320"/>
                    <a:pt x="91015" y="458050"/>
                  </a:cubicBezTo>
                  <a:cubicBezTo>
                    <a:pt x="150527" y="435456"/>
                    <a:pt x="190329" y="412007"/>
                    <a:pt x="237310" y="382184"/>
                  </a:cubicBezTo>
                  <a:cubicBezTo>
                    <a:pt x="284253" y="352056"/>
                    <a:pt x="338090" y="314628"/>
                    <a:pt x="424835" y="256781"/>
                  </a:cubicBezTo>
                  <a:cubicBezTo>
                    <a:pt x="455663" y="235971"/>
                    <a:pt x="486527" y="214013"/>
                    <a:pt x="514098" y="191120"/>
                  </a:cubicBezTo>
                  <a:cubicBezTo>
                    <a:pt x="527792" y="179542"/>
                    <a:pt x="540657" y="167472"/>
                    <a:pt x="551863" y="154512"/>
                  </a:cubicBezTo>
                  <a:cubicBezTo>
                    <a:pt x="563118" y="141637"/>
                    <a:pt x="572658" y="127806"/>
                    <a:pt x="581207" y="112759"/>
                  </a:cubicBezTo>
                  <a:cubicBezTo>
                    <a:pt x="591150" y="95487"/>
                    <a:pt x="598432" y="76041"/>
                    <a:pt x="611990" y="60476"/>
                  </a:cubicBezTo>
                  <a:cubicBezTo>
                    <a:pt x="619263" y="52190"/>
                    <a:pt x="628397" y="44840"/>
                    <a:pt x="632628" y="34224"/>
                  </a:cubicBezTo>
                  <a:cubicBezTo>
                    <a:pt x="636216" y="25289"/>
                    <a:pt x="635899" y="14796"/>
                    <a:pt x="641109" y="6735"/>
                  </a:cubicBezTo>
                  <a:cubicBezTo>
                    <a:pt x="644434" y="1553"/>
                    <a:pt x="648730" y="0"/>
                    <a:pt x="652718" y="80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8" name="Shape 49">
              <a:extLst>
                <a:ext uri="{FF2B5EF4-FFF2-40B4-BE49-F238E27FC236}">
                  <a16:creationId xmlns:a16="http://schemas.microsoft.com/office/drawing/2014/main" id="{A57924B1-6B20-F0B7-530E-36AC80781060}"/>
                </a:ext>
              </a:extLst>
            </p:cNvPr>
            <p:cNvSpPr/>
            <p:nvPr/>
          </p:nvSpPr>
          <p:spPr>
            <a:xfrm>
              <a:off x="3101445" y="2378468"/>
              <a:ext cx="745362" cy="599688"/>
            </a:xfrm>
            <a:custGeom>
              <a:avLst/>
              <a:gdLst/>
              <a:ahLst/>
              <a:cxnLst/>
              <a:rect l="0" t="0" r="0" b="0"/>
              <a:pathLst>
                <a:path w="745362" h="599688">
                  <a:moveTo>
                    <a:pt x="727124" y="0"/>
                  </a:moveTo>
                  <a:cubicBezTo>
                    <a:pt x="733968" y="673"/>
                    <a:pt x="740236" y="2682"/>
                    <a:pt x="745362" y="6558"/>
                  </a:cubicBezTo>
                  <a:cubicBezTo>
                    <a:pt x="733550" y="21525"/>
                    <a:pt x="717917" y="32197"/>
                    <a:pt x="702401" y="42312"/>
                  </a:cubicBezTo>
                  <a:cubicBezTo>
                    <a:pt x="686895" y="52186"/>
                    <a:pt x="670299" y="61601"/>
                    <a:pt x="654626" y="73771"/>
                  </a:cubicBezTo>
                  <a:cubicBezTo>
                    <a:pt x="627978" y="94541"/>
                    <a:pt x="608130" y="117832"/>
                    <a:pt x="589748" y="140604"/>
                  </a:cubicBezTo>
                  <a:cubicBezTo>
                    <a:pt x="580590" y="152159"/>
                    <a:pt x="571848" y="163737"/>
                    <a:pt x="562928" y="175696"/>
                  </a:cubicBezTo>
                  <a:cubicBezTo>
                    <a:pt x="553810" y="187621"/>
                    <a:pt x="544560" y="199723"/>
                    <a:pt x="534896" y="212379"/>
                  </a:cubicBezTo>
                  <a:cubicBezTo>
                    <a:pt x="524928" y="224827"/>
                    <a:pt x="514434" y="237770"/>
                    <a:pt x="502948" y="251461"/>
                  </a:cubicBezTo>
                  <a:cubicBezTo>
                    <a:pt x="491056" y="264791"/>
                    <a:pt x="478810" y="279460"/>
                    <a:pt x="464240" y="294292"/>
                  </a:cubicBezTo>
                  <a:cubicBezTo>
                    <a:pt x="435740" y="324537"/>
                    <a:pt x="400600" y="358041"/>
                    <a:pt x="354410" y="395022"/>
                  </a:cubicBezTo>
                  <a:cubicBezTo>
                    <a:pt x="288240" y="447731"/>
                    <a:pt x="222592" y="500223"/>
                    <a:pt x="149620" y="544103"/>
                  </a:cubicBezTo>
                  <a:cubicBezTo>
                    <a:pt x="139188" y="550498"/>
                    <a:pt x="128650" y="557156"/>
                    <a:pt x="117610" y="562504"/>
                  </a:cubicBezTo>
                  <a:cubicBezTo>
                    <a:pt x="106598" y="567886"/>
                    <a:pt x="95518" y="572791"/>
                    <a:pt x="83684" y="574801"/>
                  </a:cubicBezTo>
                  <a:cubicBezTo>
                    <a:pt x="71100" y="577059"/>
                    <a:pt x="58203" y="576873"/>
                    <a:pt x="46460" y="582243"/>
                  </a:cubicBezTo>
                  <a:cubicBezTo>
                    <a:pt x="36428" y="586488"/>
                    <a:pt x="27886" y="594482"/>
                    <a:pt x="17351" y="596765"/>
                  </a:cubicBezTo>
                  <a:cubicBezTo>
                    <a:pt x="3877" y="599688"/>
                    <a:pt x="0" y="589039"/>
                    <a:pt x="4011" y="579820"/>
                  </a:cubicBezTo>
                  <a:cubicBezTo>
                    <a:pt x="9273" y="568803"/>
                    <a:pt x="45315" y="551695"/>
                    <a:pt x="56172" y="544068"/>
                  </a:cubicBezTo>
                  <a:cubicBezTo>
                    <a:pt x="93730" y="519482"/>
                    <a:pt x="149748" y="491851"/>
                    <a:pt x="188985" y="469370"/>
                  </a:cubicBezTo>
                  <a:cubicBezTo>
                    <a:pt x="272581" y="421110"/>
                    <a:pt x="318082" y="377711"/>
                    <a:pt x="372084" y="323621"/>
                  </a:cubicBezTo>
                  <a:cubicBezTo>
                    <a:pt x="398980" y="296342"/>
                    <a:pt x="427958" y="265978"/>
                    <a:pt x="462693" y="227450"/>
                  </a:cubicBezTo>
                  <a:cubicBezTo>
                    <a:pt x="480127" y="208242"/>
                    <a:pt x="498990" y="186973"/>
                    <a:pt x="519582" y="162814"/>
                  </a:cubicBezTo>
                  <a:cubicBezTo>
                    <a:pt x="540418" y="138880"/>
                    <a:pt x="562871" y="110587"/>
                    <a:pt x="591943" y="81757"/>
                  </a:cubicBezTo>
                  <a:cubicBezTo>
                    <a:pt x="603230" y="70508"/>
                    <a:pt x="616143" y="61117"/>
                    <a:pt x="629283" y="52305"/>
                  </a:cubicBezTo>
                  <a:cubicBezTo>
                    <a:pt x="642263" y="43274"/>
                    <a:pt x="655779" y="35278"/>
                    <a:pt x="668686" y="25564"/>
                  </a:cubicBezTo>
                  <a:cubicBezTo>
                    <a:pt x="679240" y="17995"/>
                    <a:pt x="691926" y="8322"/>
                    <a:pt x="706143" y="3539"/>
                  </a:cubicBezTo>
                  <a:cubicBezTo>
                    <a:pt x="713058" y="848"/>
                    <a:pt x="720492" y="83"/>
                    <a:pt x="72712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9" name="Shape 50">
              <a:extLst>
                <a:ext uri="{FF2B5EF4-FFF2-40B4-BE49-F238E27FC236}">
                  <a16:creationId xmlns:a16="http://schemas.microsoft.com/office/drawing/2014/main" id="{D3ED7417-8824-D0C1-51BA-4E2046096275}"/>
                </a:ext>
              </a:extLst>
            </p:cNvPr>
            <p:cNvSpPr/>
            <p:nvPr/>
          </p:nvSpPr>
          <p:spPr>
            <a:xfrm>
              <a:off x="2078322" y="2431780"/>
              <a:ext cx="721775" cy="652494"/>
            </a:xfrm>
            <a:custGeom>
              <a:avLst/>
              <a:gdLst/>
              <a:ahLst/>
              <a:cxnLst/>
              <a:rect l="0" t="0" r="0" b="0"/>
              <a:pathLst>
                <a:path w="721775" h="652494">
                  <a:moveTo>
                    <a:pt x="252526" y="1890"/>
                  </a:moveTo>
                  <a:cubicBezTo>
                    <a:pt x="288812" y="0"/>
                    <a:pt x="323732" y="5704"/>
                    <a:pt x="355774" y="17575"/>
                  </a:cubicBezTo>
                  <a:cubicBezTo>
                    <a:pt x="355774" y="17575"/>
                    <a:pt x="355989" y="16067"/>
                    <a:pt x="355989" y="16067"/>
                  </a:cubicBezTo>
                  <a:cubicBezTo>
                    <a:pt x="355989" y="16067"/>
                    <a:pt x="694329" y="125625"/>
                    <a:pt x="694329" y="125625"/>
                  </a:cubicBezTo>
                  <a:cubicBezTo>
                    <a:pt x="694329" y="125625"/>
                    <a:pt x="721775" y="652494"/>
                    <a:pt x="721775" y="652494"/>
                  </a:cubicBezTo>
                  <a:cubicBezTo>
                    <a:pt x="721775" y="652494"/>
                    <a:pt x="284342" y="518748"/>
                    <a:pt x="284342" y="518748"/>
                  </a:cubicBezTo>
                  <a:cubicBezTo>
                    <a:pt x="284342" y="518748"/>
                    <a:pt x="284365" y="518620"/>
                    <a:pt x="284365" y="518620"/>
                  </a:cubicBezTo>
                  <a:cubicBezTo>
                    <a:pt x="282727" y="518734"/>
                    <a:pt x="281113" y="518916"/>
                    <a:pt x="279464" y="519002"/>
                  </a:cubicBezTo>
                  <a:cubicBezTo>
                    <a:pt x="136663" y="526441"/>
                    <a:pt x="14878" y="416716"/>
                    <a:pt x="7439" y="273915"/>
                  </a:cubicBezTo>
                  <a:cubicBezTo>
                    <a:pt x="0" y="131114"/>
                    <a:pt x="109725" y="9329"/>
                    <a:pt x="252526" y="1890"/>
                  </a:cubicBezTo>
                  <a:close/>
                </a:path>
              </a:pathLst>
            </a:custGeom>
            <a:ln w="0" cap="flat">
              <a:miter lim="127000"/>
            </a:ln>
          </p:spPr>
          <p:style>
            <a:lnRef idx="0">
              <a:srgbClr val="000000">
                <a:alpha val="0"/>
              </a:srgbClr>
            </a:lnRef>
            <a:fillRef idx="1">
              <a:srgbClr val="FFAE13"/>
            </a:fillRef>
            <a:effectRef idx="0">
              <a:scrgbClr r="0" g="0" b="0"/>
            </a:effectRef>
            <a:fontRef idx="none"/>
          </p:style>
          <p:txBody>
            <a:bodyPr/>
            <a:lstStyle/>
            <a:p>
              <a:endParaRPr lang="en-IN"/>
            </a:p>
          </p:txBody>
        </p:sp>
        <p:sp>
          <p:nvSpPr>
            <p:cNvPr id="50" name="Shape 51">
              <a:extLst>
                <a:ext uri="{FF2B5EF4-FFF2-40B4-BE49-F238E27FC236}">
                  <a16:creationId xmlns:a16="http://schemas.microsoft.com/office/drawing/2014/main" id="{2C338338-343E-BFC7-0A39-8D8A3ABDC9E7}"/>
                </a:ext>
              </a:extLst>
            </p:cNvPr>
            <p:cNvSpPr/>
            <p:nvPr/>
          </p:nvSpPr>
          <p:spPr>
            <a:xfrm>
              <a:off x="2765188" y="2583549"/>
              <a:ext cx="269120" cy="97856"/>
            </a:xfrm>
            <a:custGeom>
              <a:avLst/>
              <a:gdLst/>
              <a:ahLst/>
              <a:cxnLst/>
              <a:rect l="0" t="0" r="0" b="0"/>
              <a:pathLst>
                <a:path w="269120" h="97856">
                  <a:moveTo>
                    <a:pt x="34345" y="653"/>
                  </a:moveTo>
                  <a:cubicBezTo>
                    <a:pt x="40865" y="1307"/>
                    <a:pt x="47389" y="3058"/>
                    <a:pt x="52748" y="4613"/>
                  </a:cubicBezTo>
                  <a:cubicBezTo>
                    <a:pt x="75640" y="11159"/>
                    <a:pt x="90461" y="7579"/>
                    <a:pt x="109391" y="6055"/>
                  </a:cubicBezTo>
                  <a:cubicBezTo>
                    <a:pt x="128064" y="4681"/>
                    <a:pt x="200210" y="32181"/>
                    <a:pt x="234492" y="51351"/>
                  </a:cubicBezTo>
                  <a:cubicBezTo>
                    <a:pt x="241156" y="55142"/>
                    <a:pt x="245506" y="65794"/>
                    <a:pt x="253024" y="65882"/>
                  </a:cubicBezTo>
                  <a:cubicBezTo>
                    <a:pt x="259079" y="65851"/>
                    <a:pt x="269120" y="60837"/>
                    <a:pt x="267679" y="80146"/>
                  </a:cubicBezTo>
                  <a:cubicBezTo>
                    <a:pt x="260792" y="91785"/>
                    <a:pt x="254386" y="96707"/>
                    <a:pt x="249366" y="97252"/>
                  </a:cubicBezTo>
                  <a:cubicBezTo>
                    <a:pt x="244339" y="97856"/>
                    <a:pt x="240355" y="94620"/>
                    <a:pt x="236144" y="92091"/>
                  </a:cubicBezTo>
                  <a:cubicBezTo>
                    <a:pt x="221698" y="83705"/>
                    <a:pt x="161124" y="55427"/>
                    <a:pt x="147096" y="54142"/>
                  </a:cubicBezTo>
                  <a:cubicBezTo>
                    <a:pt x="132987" y="52999"/>
                    <a:pt x="116628" y="51836"/>
                    <a:pt x="91052" y="46154"/>
                  </a:cubicBezTo>
                  <a:cubicBezTo>
                    <a:pt x="72624" y="42095"/>
                    <a:pt x="53817" y="45980"/>
                    <a:pt x="35349" y="47529"/>
                  </a:cubicBezTo>
                  <a:cubicBezTo>
                    <a:pt x="29988" y="47926"/>
                    <a:pt x="24569" y="49627"/>
                    <a:pt x="19391" y="43009"/>
                  </a:cubicBezTo>
                  <a:cubicBezTo>
                    <a:pt x="16623" y="39445"/>
                    <a:pt x="13860" y="33553"/>
                    <a:pt x="10931" y="33285"/>
                  </a:cubicBezTo>
                  <a:cubicBezTo>
                    <a:pt x="8443" y="33043"/>
                    <a:pt x="6117" y="36833"/>
                    <a:pt x="3642" y="34594"/>
                  </a:cubicBezTo>
                  <a:cubicBezTo>
                    <a:pt x="480" y="31736"/>
                    <a:pt x="0" y="20451"/>
                    <a:pt x="1419" y="13695"/>
                  </a:cubicBezTo>
                  <a:cubicBezTo>
                    <a:pt x="3205" y="5726"/>
                    <a:pt x="12838" y="4902"/>
                    <a:pt x="15962" y="3282"/>
                  </a:cubicBezTo>
                  <a:cubicBezTo>
                    <a:pt x="21308" y="445"/>
                    <a:pt x="27825" y="0"/>
                    <a:pt x="34345" y="65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1" name="Shape 52">
              <a:extLst>
                <a:ext uri="{FF2B5EF4-FFF2-40B4-BE49-F238E27FC236}">
                  <a16:creationId xmlns:a16="http://schemas.microsoft.com/office/drawing/2014/main" id="{F23D6A0E-68CE-A9CF-538D-C7A011EDE1B9}"/>
                </a:ext>
              </a:extLst>
            </p:cNvPr>
            <p:cNvSpPr/>
            <p:nvPr/>
          </p:nvSpPr>
          <p:spPr>
            <a:xfrm>
              <a:off x="2782961" y="2934063"/>
              <a:ext cx="369436" cy="72742"/>
            </a:xfrm>
            <a:custGeom>
              <a:avLst/>
              <a:gdLst/>
              <a:ahLst/>
              <a:cxnLst/>
              <a:rect l="0" t="0" r="0" b="0"/>
              <a:pathLst>
                <a:path w="369436" h="72742">
                  <a:moveTo>
                    <a:pt x="355644" y="427"/>
                  </a:moveTo>
                  <a:cubicBezTo>
                    <a:pt x="358625" y="854"/>
                    <a:pt x="362126" y="2317"/>
                    <a:pt x="366412" y="5244"/>
                  </a:cubicBezTo>
                  <a:cubicBezTo>
                    <a:pt x="369436" y="18597"/>
                    <a:pt x="364720" y="29673"/>
                    <a:pt x="357351" y="35633"/>
                  </a:cubicBezTo>
                  <a:cubicBezTo>
                    <a:pt x="349903" y="41030"/>
                    <a:pt x="340603" y="43736"/>
                    <a:pt x="331778" y="45047"/>
                  </a:cubicBezTo>
                  <a:cubicBezTo>
                    <a:pt x="301828" y="51176"/>
                    <a:pt x="281966" y="56026"/>
                    <a:pt x="257146" y="61477"/>
                  </a:cubicBezTo>
                  <a:cubicBezTo>
                    <a:pt x="232473" y="66734"/>
                    <a:pt x="202927" y="71805"/>
                    <a:pt x="156828" y="69550"/>
                  </a:cubicBezTo>
                  <a:cubicBezTo>
                    <a:pt x="123911" y="67948"/>
                    <a:pt x="91454" y="71957"/>
                    <a:pt x="58534" y="71784"/>
                  </a:cubicBezTo>
                  <a:cubicBezTo>
                    <a:pt x="49099" y="71698"/>
                    <a:pt x="39203" y="72742"/>
                    <a:pt x="30884" y="65349"/>
                  </a:cubicBezTo>
                  <a:cubicBezTo>
                    <a:pt x="26433" y="61413"/>
                    <a:pt x="22460" y="55202"/>
                    <a:pt x="17525" y="54373"/>
                  </a:cubicBezTo>
                  <a:cubicBezTo>
                    <a:pt x="13360" y="53680"/>
                    <a:pt x="8779" y="57000"/>
                    <a:pt x="4922" y="54335"/>
                  </a:cubicBezTo>
                  <a:cubicBezTo>
                    <a:pt x="0" y="50933"/>
                    <a:pt x="1274" y="39703"/>
                    <a:pt x="4725" y="33272"/>
                  </a:cubicBezTo>
                  <a:cubicBezTo>
                    <a:pt x="8996" y="25683"/>
                    <a:pt x="24475" y="26657"/>
                    <a:pt x="29663" y="25379"/>
                  </a:cubicBezTo>
                  <a:cubicBezTo>
                    <a:pt x="47329" y="21396"/>
                    <a:pt x="71213" y="26512"/>
                    <a:pt x="88560" y="29922"/>
                  </a:cubicBezTo>
                  <a:cubicBezTo>
                    <a:pt x="125595" y="36974"/>
                    <a:pt x="149708" y="31853"/>
                    <a:pt x="178804" y="26972"/>
                  </a:cubicBezTo>
                  <a:cubicBezTo>
                    <a:pt x="186062" y="25812"/>
                    <a:pt x="193668" y="24593"/>
                    <a:pt x="201925" y="23273"/>
                  </a:cubicBezTo>
                  <a:cubicBezTo>
                    <a:pt x="210186" y="22217"/>
                    <a:pt x="219006" y="21014"/>
                    <a:pt x="228767" y="20026"/>
                  </a:cubicBezTo>
                  <a:cubicBezTo>
                    <a:pt x="248307" y="17991"/>
                    <a:pt x="271542" y="17064"/>
                    <a:pt x="300848" y="14138"/>
                  </a:cubicBezTo>
                  <a:cubicBezTo>
                    <a:pt x="306713" y="13872"/>
                    <a:pt x="312548" y="14312"/>
                    <a:pt x="318734" y="14762"/>
                  </a:cubicBezTo>
                  <a:cubicBezTo>
                    <a:pt x="321775" y="14907"/>
                    <a:pt x="324851" y="14982"/>
                    <a:pt x="327763" y="14546"/>
                  </a:cubicBezTo>
                  <a:cubicBezTo>
                    <a:pt x="330578" y="13939"/>
                    <a:pt x="333284" y="12918"/>
                    <a:pt x="335731" y="11255"/>
                  </a:cubicBezTo>
                  <a:cubicBezTo>
                    <a:pt x="339617" y="8479"/>
                    <a:pt x="343773" y="4496"/>
                    <a:pt x="347988" y="1831"/>
                  </a:cubicBezTo>
                  <a:cubicBezTo>
                    <a:pt x="350199" y="610"/>
                    <a:pt x="352662" y="0"/>
                    <a:pt x="355644" y="42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2" name="Shape 53">
              <a:extLst>
                <a:ext uri="{FF2B5EF4-FFF2-40B4-BE49-F238E27FC236}">
                  <a16:creationId xmlns:a16="http://schemas.microsoft.com/office/drawing/2014/main" id="{65F8F51F-9AE0-0AAC-BE49-CBD7B2C0F47D}"/>
                </a:ext>
              </a:extLst>
            </p:cNvPr>
            <p:cNvSpPr/>
            <p:nvPr/>
          </p:nvSpPr>
          <p:spPr>
            <a:xfrm>
              <a:off x="5747503" y="4137023"/>
              <a:ext cx="962644" cy="1411931"/>
            </a:xfrm>
            <a:custGeom>
              <a:avLst/>
              <a:gdLst/>
              <a:ahLst/>
              <a:cxnLst/>
              <a:rect l="0" t="0" r="0" b="0"/>
              <a:pathLst>
                <a:path w="962644" h="1411931">
                  <a:moveTo>
                    <a:pt x="937926" y="0"/>
                  </a:moveTo>
                  <a:cubicBezTo>
                    <a:pt x="962644" y="67951"/>
                    <a:pt x="961922" y="142232"/>
                    <a:pt x="954906" y="213779"/>
                  </a:cubicBezTo>
                  <a:cubicBezTo>
                    <a:pt x="952347" y="234178"/>
                    <a:pt x="950353" y="254657"/>
                    <a:pt x="947295" y="274969"/>
                  </a:cubicBezTo>
                  <a:cubicBezTo>
                    <a:pt x="947295" y="274969"/>
                    <a:pt x="936695" y="335680"/>
                    <a:pt x="936695" y="335680"/>
                  </a:cubicBezTo>
                  <a:cubicBezTo>
                    <a:pt x="918630" y="429414"/>
                    <a:pt x="890580" y="521448"/>
                    <a:pt x="854255" y="609261"/>
                  </a:cubicBezTo>
                  <a:cubicBezTo>
                    <a:pt x="849898" y="619412"/>
                    <a:pt x="844417" y="629358"/>
                    <a:pt x="838975" y="639275"/>
                  </a:cubicBezTo>
                  <a:cubicBezTo>
                    <a:pt x="833601" y="649220"/>
                    <a:pt x="828218" y="659127"/>
                    <a:pt x="823245" y="668956"/>
                  </a:cubicBezTo>
                  <a:cubicBezTo>
                    <a:pt x="818487" y="678863"/>
                    <a:pt x="813192" y="688672"/>
                    <a:pt x="807887" y="698452"/>
                  </a:cubicBezTo>
                  <a:cubicBezTo>
                    <a:pt x="802591" y="708251"/>
                    <a:pt x="797423" y="718109"/>
                    <a:pt x="791902" y="727625"/>
                  </a:cubicBezTo>
                  <a:cubicBezTo>
                    <a:pt x="750292" y="806186"/>
                    <a:pt x="698559" y="878964"/>
                    <a:pt x="642362" y="949689"/>
                  </a:cubicBezTo>
                  <a:cubicBezTo>
                    <a:pt x="642362" y="949689"/>
                    <a:pt x="620350" y="976137"/>
                    <a:pt x="620350" y="976137"/>
                  </a:cubicBezTo>
                  <a:cubicBezTo>
                    <a:pt x="620350" y="976137"/>
                    <a:pt x="609271" y="989366"/>
                    <a:pt x="609271" y="989366"/>
                  </a:cubicBezTo>
                  <a:cubicBezTo>
                    <a:pt x="609271" y="989366"/>
                    <a:pt x="603682" y="995960"/>
                    <a:pt x="603682" y="995960"/>
                  </a:cubicBezTo>
                  <a:cubicBezTo>
                    <a:pt x="603682" y="995960"/>
                    <a:pt x="597059" y="1002975"/>
                    <a:pt x="597059" y="1002975"/>
                  </a:cubicBezTo>
                  <a:cubicBezTo>
                    <a:pt x="578827" y="1021069"/>
                    <a:pt x="558349" y="1037776"/>
                    <a:pt x="529293" y="1048279"/>
                  </a:cubicBezTo>
                  <a:cubicBezTo>
                    <a:pt x="512117" y="1054561"/>
                    <a:pt x="488552" y="1057385"/>
                    <a:pt x="465377" y="1049090"/>
                  </a:cubicBezTo>
                  <a:lnTo>
                    <a:pt x="456964" y="1043703"/>
                  </a:lnTo>
                  <a:lnTo>
                    <a:pt x="455236" y="1047516"/>
                  </a:lnTo>
                  <a:cubicBezTo>
                    <a:pt x="433107" y="1088883"/>
                    <a:pt x="414925" y="1131754"/>
                    <a:pt x="393186" y="1173785"/>
                  </a:cubicBezTo>
                  <a:cubicBezTo>
                    <a:pt x="382176" y="1194673"/>
                    <a:pt x="370755" y="1215581"/>
                    <a:pt x="357193" y="1235258"/>
                  </a:cubicBezTo>
                  <a:cubicBezTo>
                    <a:pt x="343838" y="1255072"/>
                    <a:pt x="328675" y="1274104"/>
                    <a:pt x="311313" y="1290743"/>
                  </a:cubicBezTo>
                  <a:cubicBezTo>
                    <a:pt x="304338" y="1297758"/>
                    <a:pt x="297010" y="1304352"/>
                    <a:pt x="289634" y="1310664"/>
                  </a:cubicBezTo>
                  <a:cubicBezTo>
                    <a:pt x="282482" y="1317190"/>
                    <a:pt x="274842" y="1322925"/>
                    <a:pt x="267621" y="1328650"/>
                  </a:cubicBezTo>
                  <a:cubicBezTo>
                    <a:pt x="259727" y="1335069"/>
                    <a:pt x="251384" y="1340902"/>
                    <a:pt x="243744" y="1347096"/>
                  </a:cubicBezTo>
                  <a:cubicBezTo>
                    <a:pt x="235879" y="1352988"/>
                    <a:pt x="227926" y="1358273"/>
                    <a:pt x="220393" y="1362943"/>
                  </a:cubicBezTo>
                  <a:cubicBezTo>
                    <a:pt x="210632" y="1368122"/>
                    <a:pt x="201195" y="1371267"/>
                    <a:pt x="192255" y="1373378"/>
                  </a:cubicBezTo>
                  <a:cubicBezTo>
                    <a:pt x="183199" y="1375322"/>
                    <a:pt x="175167" y="1377217"/>
                    <a:pt x="167918" y="1380109"/>
                  </a:cubicBezTo>
                  <a:cubicBezTo>
                    <a:pt x="157689" y="1383793"/>
                    <a:pt x="134202" y="1392850"/>
                    <a:pt x="106826" y="1397764"/>
                  </a:cubicBezTo>
                  <a:cubicBezTo>
                    <a:pt x="101628" y="1399073"/>
                    <a:pt x="96030" y="1400480"/>
                    <a:pt x="90237" y="1401945"/>
                  </a:cubicBezTo>
                  <a:cubicBezTo>
                    <a:pt x="84433" y="1403420"/>
                    <a:pt x="78571" y="1405677"/>
                    <a:pt x="72563" y="1406987"/>
                  </a:cubicBezTo>
                  <a:cubicBezTo>
                    <a:pt x="66583" y="1408383"/>
                    <a:pt x="60623" y="1409752"/>
                    <a:pt x="54957" y="1410817"/>
                  </a:cubicBezTo>
                  <a:cubicBezTo>
                    <a:pt x="49290" y="1411931"/>
                    <a:pt x="43829" y="1411901"/>
                    <a:pt x="39022" y="1411793"/>
                  </a:cubicBezTo>
                  <a:cubicBezTo>
                    <a:pt x="34528" y="1411579"/>
                    <a:pt x="30375" y="1411276"/>
                    <a:pt x="26604" y="1410807"/>
                  </a:cubicBezTo>
                  <a:cubicBezTo>
                    <a:pt x="22842" y="1410064"/>
                    <a:pt x="19462" y="1409234"/>
                    <a:pt x="16512" y="1408374"/>
                  </a:cubicBezTo>
                  <a:cubicBezTo>
                    <a:pt x="10620" y="1406664"/>
                    <a:pt x="6468" y="1404778"/>
                    <a:pt x="4309" y="1402981"/>
                  </a:cubicBezTo>
                  <a:cubicBezTo>
                    <a:pt x="0" y="1399375"/>
                    <a:pt x="3615" y="1396073"/>
                    <a:pt x="16990" y="1394940"/>
                  </a:cubicBezTo>
                  <a:cubicBezTo>
                    <a:pt x="22569" y="1393963"/>
                    <a:pt x="10942" y="1390827"/>
                    <a:pt x="14244" y="1390261"/>
                  </a:cubicBezTo>
                  <a:cubicBezTo>
                    <a:pt x="18143" y="1390045"/>
                    <a:pt x="22256" y="1390261"/>
                    <a:pt x="26526" y="1390690"/>
                  </a:cubicBezTo>
                  <a:cubicBezTo>
                    <a:pt x="30805" y="1390817"/>
                    <a:pt x="35231" y="1391042"/>
                    <a:pt x="39706" y="1391364"/>
                  </a:cubicBezTo>
                  <a:cubicBezTo>
                    <a:pt x="48674" y="1392283"/>
                    <a:pt x="57819" y="1392126"/>
                    <a:pt x="65977" y="1390856"/>
                  </a:cubicBezTo>
                  <a:cubicBezTo>
                    <a:pt x="73998" y="1389918"/>
                    <a:pt x="80964" y="1385170"/>
                    <a:pt x="87755" y="1380998"/>
                  </a:cubicBezTo>
                  <a:cubicBezTo>
                    <a:pt x="94604" y="1376992"/>
                    <a:pt x="100993" y="1371931"/>
                    <a:pt x="108595" y="1369792"/>
                  </a:cubicBezTo>
                  <a:cubicBezTo>
                    <a:pt x="123621" y="1365298"/>
                    <a:pt x="139624" y="1362748"/>
                    <a:pt x="153859" y="1355732"/>
                  </a:cubicBezTo>
                  <a:cubicBezTo>
                    <a:pt x="167850" y="1348757"/>
                    <a:pt x="178460" y="1336828"/>
                    <a:pt x="191581" y="1328415"/>
                  </a:cubicBezTo>
                  <a:cubicBezTo>
                    <a:pt x="204527" y="1320170"/>
                    <a:pt x="219837" y="1313302"/>
                    <a:pt x="232274" y="1303316"/>
                  </a:cubicBezTo>
                  <a:cubicBezTo>
                    <a:pt x="248824" y="1289716"/>
                    <a:pt x="265199" y="1275716"/>
                    <a:pt x="280362" y="1260309"/>
                  </a:cubicBezTo>
                  <a:cubicBezTo>
                    <a:pt x="295837" y="1245185"/>
                    <a:pt x="310171" y="1228956"/>
                    <a:pt x="323614" y="1211713"/>
                  </a:cubicBezTo>
                  <a:cubicBezTo>
                    <a:pt x="350598" y="1177205"/>
                    <a:pt x="373402" y="1138808"/>
                    <a:pt x="390636" y="1097842"/>
                  </a:cubicBezTo>
                  <a:cubicBezTo>
                    <a:pt x="401638" y="1071434"/>
                    <a:pt x="411420" y="1044505"/>
                    <a:pt x="420416" y="1017218"/>
                  </a:cubicBezTo>
                  <a:lnTo>
                    <a:pt x="422244" y="1011181"/>
                  </a:lnTo>
                  <a:lnTo>
                    <a:pt x="416732" y="1003376"/>
                  </a:lnTo>
                  <a:cubicBezTo>
                    <a:pt x="408193" y="985340"/>
                    <a:pt x="405262" y="969249"/>
                    <a:pt x="402810" y="954740"/>
                  </a:cubicBezTo>
                  <a:cubicBezTo>
                    <a:pt x="400455" y="939773"/>
                    <a:pt x="398833" y="924707"/>
                    <a:pt x="398550" y="909632"/>
                  </a:cubicBezTo>
                  <a:cubicBezTo>
                    <a:pt x="396987" y="849341"/>
                    <a:pt x="411349" y="789655"/>
                    <a:pt x="438519" y="736809"/>
                  </a:cubicBezTo>
                  <a:cubicBezTo>
                    <a:pt x="438519" y="736809"/>
                    <a:pt x="439790" y="734249"/>
                    <a:pt x="439790" y="734249"/>
                  </a:cubicBezTo>
                  <a:cubicBezTo>
                    <a:pt x="439790" y="734249"/>
                    <a:pt x="452032" y="709707"/>
                    <a:pt x="452032" y="709707"/>
                  </a:cubicBezTo>
                  <a:cubicBezTo>
                    <a:pt x="452032" y="709707"/>
                    <a:pt x="474854" y="719536"/>
                    <a:pt x="474854" y="719536"/>
                  </a:cubicBezTo>
                  <a:cubicBezTo>
                    <a:pt x="479701" y="721617"/>
                    <a:pt x="484575" y="723444"/>
                    <a:pt x="489167" y="726189"/>
                  </a:cubicBezTo>
                  <a:cubicBezTo>
                    <a:pt x="493662" y="729208"/>
                    <a:pt x="498400" y="731914"/>
                    <a:pt x="502162" y="735852"/>
                  </a:cubicBezTo>
                  <a:cubicBezTo>
                    <a:pt x="502162" y="735852"/>
                    <a:pt x="507936" y="741538"/>
                    <a:pt x="507936" y="741538"/>
                  </a:cubicBezTo>
                  <a:cubicBezTo>
                    <a:pt x="507936" y="741538"/>
                    <a:pt x="512704" y="747801"/>
                    <a:pt x="512704" y="747801"/>
                  </a:cubicBezTo>
                  <a:cubicBezTo>
                    <a:pt x="516055" y="752002"/>
                    <a:pt x="518038" y="756428"/>
                    <a:pt x="520412" y="760853"/>
                  </a:cubicBezTo>
                  <a:cubicBezTo>
                    <a:pt x="528775" y="778713"/>
                    <a:pt x="530436" y="795752"/>
                    <a:pt x="530837" y="811609"/>
                  </a:cubicBezTo>
                  <a:cubicBezTo>
                    <a:pt x="531013" y="827524"/>
                    <a:pt x="529205" y="842561"/>
                    <a:pt x="526294" y="857167"/>
                  </a:cubicBezTo>
                  <a:cubicBezTo>
                    <a:pt x="523470" y="871783"/>
                    <a:pt x="518771" y="886301"/>
                    <a:pt x="514902" y="898308"/>
                  </a:cubicBezTo>
                  <a:cubicBezTo>
                    <a:pt x="506836" y="923539"/>
                    <a:pt x="498322" y="948822"/>
                    <a:pt x="488623" y="973806"/>
                  </a:cubicBezTo>
                  <a:lnTo>
                    <a:pt x="484532" y="982837"/>
                  </a:lnTo>
                  <a:lnTo>
                    <a:pt x="487067" y="984900"/>
                  </a:lnTo>
                  <a:cubicBezTo>
                    <a:pt x="489246" y="985926"/>
                    <a:pt x="491395" y="986610"/>
                    <a:pt x="494258" y="986835"/>
                  </a:cubicBezTo>
                  <a:cubicBezTo>
                    <a:pt x="499964" y="987323"/>
                    <a:pt x="508854" y="985164"/>
                    <a:pt x="518028" y="980846"/>
                  </a:cubicBezTo>
                  <a:cubicBezTo>
                    <a:pt x="527271" y="976430"/>
                    <a:pt x="536796" y="970020"/>
                    <a:pt x="545746" y="962703"/>
                  </a:cubicBezTo>
                  <a:cubicBezTo>
                    <a:pt x="550269" y="959078"/>
                    <a:pt x="554559" y="955072"/>
                    <a:pt x="558759" y="951028"/>
                  </a:cubicBezTo>
                  <a:cubicBezTo>
                    <a:pt x="558759" y="951028"/>
                    <a:pt x="572448" y="936675"/>
                    <a:pt x="572448" y="936675"/>
                  </a:cubicBezTo>
                  <a:cubicBezTo>
                    <a:pt x="572448" y="936675"/>
                    <a:pt x="599930" y="907912"/>
                    <a:pt x="599930" y="907912"/>
                  </a:cubicBezTo>
                  <a:cubicBezTo>
                    <a:pt x="609027" y="898269"/>
                    <a:pt x="617282" y="887864"/>
                    <a:pt x="626027" y="877889"/>
                  </a:cubicBezTo>
                  <a:cubicBezTo>
                    <a:pt x="634487" y="867669"/>
                    <a:pt x="643711" y="858075"/>
                    <a:pt x="651575" y="847367"/>
                  </a:cubicBezTo>
                  <a:cubicBezTo>
                    <a:pt x="723512" y="756222"/>
                    <a:pt x="784468" y="656782"/>
                    <a:pt x="832478" y="549839"/>
                  </a:cubicBezTo>
                  <a:cubicBezTo>
                    <a:pt x="832478" y="549839"/>
                    <a:pt x="841828" y="529274"/>
                    <a:pt x="841828" y="529274"/>
                  </a:cubicBezTo>
                  <a:cubicBezTo>
                    <a:pt x="845071" y="522454"/>
                    <a:pt x="848032" y="515527"/>
                    <a:pt x="850650" y="508463"/>
                  </a:cubicBezTo>
                  <a:cubicBezTo>
                    <a:pt x="850650" y="508463"/>
                    <a:pt x="867172" y="466286"/>
                    <a:pt x="867172" y="466286"/>
                  </a:cubicBezTo>
                  <a:cubicBezTo>
                    <a:pt x="872906" y="452266"/>
                    <a:pt x="876951" y="437709"/>
                    <a:pt x="881934" y="423405"/>
                  </a:cubicBezTo>
                  <a:cubicBezTo>
                    <a:pt x="886614" y="409014"/>
                    <a:pt x="891831" y="394730"/>
                    <a:pt x="895475" y="380026"/>
                  </a:cubicBezTo>
                  <a:cubicBezTo>
                    <a:pt x="899686" y="365185"/>
                    <a:pt x="903917" y="350247"/>
                    <a:pt x="908157" y="335269"/>
                  </a:cubicBezTo>
                  <a:cubicBezTo>
                    <a:pt x="912152" y="320214"/>
                    <a:pt x="915338" y="304924"/>
                    <a:pt x="918806" y="289653"/>
                  </a:cubicBezTo>
                  <a:cubicBezTo>
                    <a:pt x="918806" y="289653"/>
                    <a:pt x="923681" y="266674"/>
                    <a:pt x="923681" y="266674"/>
                  </a:cubicBezTo>
                  <a:cubicBezTo>
                    <a:pt x="924912" y="258965"/>
                    <a:pt x="925918" y="251227"/>
                    <a:pt x="926915" y="243499"/>
                  </a:cubicBezTo>
                  <a:cubicBezTo>
                    <a:pt x="928801" y="228033"/>
                    <a:pt x="930569" y="212596"/>
                    <a:pt x="931233" y="197199"/>
                  </a:cubicBezTo>
                  <a:cubicBezTo>
                    <a:pt x="932943" y="129678"/>
                    <a:pt x="926730" y="68214"/>
                    <a:pt x="93792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3" name="Shape 54">
              <a:extLst>
                <a:ext uri="{FF2B5EF4-FFF2-40B4-BE49-F238E27FC236}">
                  <a16:creationId xmlns:a16="http://schemas.microsoft.com/office/drawing/2014/main" id="{A124363F-AD53-06B8-26CE-484D3FFBBDC0}"/>
                </a:ext>
              </a:extLst>
            </p:cNvPr>
            <p:cNvSpPr/>
            <p:nvPr/>
          </p:nvSpPr>
          <p:spPr>
            <a:xfrm>
              <a:off x="1817400" y="5131565"/>
              <a:ext cx="579380" cy="429864"/>
            </a:xfrm>
            <a:custGeom>
              <a:avLst/>
              <a:gdLst/>
              <a:ahLst/>
              <a:cxnLst/>
              <a:rect l="0" t="0" r="0" b="0"/>
              <a:pathLst>
                <a:path w="579380" h="429864">
                  <a:moveTo>
                    <a:pt x="0" y="0"/>
                  </a:moveTo>
                  <a:cubicBezTo>
                    <a:pt x="10799" y="11240"/>
                    <a:pt x="20049" y="22635"/>
                    <a:pt x="28166" y="34340"/>
                  </a:cubicBezTo>
                  <a:cubicBezTo>
                    <a:pt x="31968" y="40300"/>
                    <a:pt x="36545" y="45866"/>
                    <a:pt x="40741" y="51588"/>
                  </a:cubicBezTo>
                  <a:cubicBezTo>
                    <a:pt x="44925" y="57297"/>
                    <a:pt x="48870" y="63102"/>
                    <a:pt x="52637" y="68978"/>
                  </a:cubicBezTo>
                  <a:cubicBezTo>
                    <a:pt x="59681" y="81005"/>
                    <a:pt x="68156" y="92185"/>
                    <a:pt x="75796" y="103843"/>
                  </a:cubicBezTo>
                  <a:cubicBezTo>
                    <a:pt x="75796" y="103843"/>
                    <a:pt x="87096" y="121448"/>
                    <a:pt x="87096" y="121448"/>
                  </a:cubicBezTo>
                  <a:cubicBezTo>
                    <a:pt x="87096" y="121448"/>
                    <a:pt x="99647" y="138182"/>
                    <a:pt x="99647" y="138182"/>
                  </a:cubicBezTo>
                  <a:cubicBezTo>
                    <a:pt x="109170" y="150913"/>
                    <a:pt x="118480" y="163833"/>
                    <a:pt x="129600" y="175312"/>
                  </a:cubicBezTo>
                  <a:cubicBezTo>
                    <a:pt x="140292" y="187124"/>
                    <a:pt x="150591" y="199377"/>
                    <a:pt x="162665" y="209890"/>
                  </a:cubicBezTo>
                  <a:cubicBezTo>
                    <a:pt x="216982" y="260465"/>
                    <a:pt x="281824" y="300300"/>
                    <a:pt x="350826" y="325390"/>
                  </a:cubicBezTo>
                  <a:cubicBezTo>
                    <a:pt x="366727" y="331361"/>
                    <a:pt x="382436" y="340813"/>
                    <a:pt x="398873" y="345749"/>
                  </a:cubicBezTo>
                  <a:cubicBezTo>
                    <a:pt x="415513" y="349610"/>
                    <a:pt x="432212" y="354926"/>
                    <a:pt x="448947" y="358383"/>
                  </a:cubicBezTo>
                  <a:cubicBezTo>
                    <a:pt x="448947" y="358383"/>
                    <a:pt x="500153" y="364259"/>
                    <a:pt x="500153" y="364259"/>
                  </a:cubicBezTo>
                  <a:lnTo>
                    <a:pt x="529582" y="364868"/>
                  </a:lnTo>
                  <a:lnTo>
                    <a:pt x="499557" y="331993"/>
                  </a:lnTo>
                  <a:cubicBezTo>
                    <a:pt x="484336" y="312851"/>
                    <a:pt x="469174" y="293505"/>
                    <a:pt x="455169" y="273314"/>
                  </a:cubicBezTo>
                  <a:cubicBezTo>
                    <a:pt x="448017" y="262932"/>
                    <a:pt x="441140" y="254493"/>
                    <a:pt x="433285" y="240738"/>
                  </a:cubicBezTo>
                  <a:cubicBezTo>
                    <a:pt x="431640" y="238032"/>
                    <a:pt x="428744" y="232096"/>
                    <a:pt x="426717" y="227090"/>
                  </a:cubicBezTo>
                  <a:cubicBezTo>
                    <a:pt x="424655" y="221893"/>
                    <a:pt x="422867" y="216577"/>
                    <a:pt x="421675" y="211130"/>
                  </a:cubicBezTo>
                  <a:cubicBezTo>
                    <a:pt x="419232" y="200272"/>
                    <a:pt x="418874" y="189031"/>
                    <a:pt x="420853" y="178160"/>
                  </a:cubicBezTo>
                  <a:cubicBezTo>
                    <a:pt x="420853" y="178160"/>
                    <a:pt x="421675" y="174716"/>
                    <a:pt x="421675" y="174716"/>
                  </a:cubicBezTo>
                  <a:cubicBezTo>
                    <a:pt x="427885" y="145644"/>
                    <a:pt x="452511" y="122795"/>
                    <a:pt x="482751" y="115571"/>
                  </a:cubicBezTo>
                  <a:cubicBezTo>
                    <a:pt x="486529" y="114666"/>
                    <a:pt x="490367" y="113867"/>
                    <a:pt x="494217" y="113223"/>
                  </a:cubicBezTo>
                  <a:cubicBezTo>
                    <a:pt x="498258" y="112651"/>
                    <a:pt x="502597" y="112425"/>
                    <a:pt x="505171" y="112186"/>
                  </a:cubicBezTo>
                  <a:cubicBezTo>
                    <a:pt x="511024" y="112007"/>
                    <a:pt x="516924" y="111936"/>
                    <a:pt x="522455" y="112496"/>
                  </a:cubicBezTo>
                  <a:cubicBezTo>
                    <a:pt x="533707" y="113390"/>
                    <a:pt x="544363" y="115584"/>
                    <a:pt x="554744" y="119111"/>
                  </a:cubicBezTo>
                  <a:cubicBezTo>
                    <a:pt x="561300" y="121269"/>
                    <a:pt x="567701" y="123951"/>
                    <a:pt x="574090" y="127300"/>
                  </a:cubicBezTo>
                  <a:lnTo>
                    <a:pt x="579380" y="130318"/>
                  </a:lnTo>
                  <a:lnTo>
                    <a:pt x="579380" y="231356"/>
                  </a:lnTo>
                  <a:lnTo>
                    <a:pt x="557474" y="214217"/>
                  </a:lnTo>
                  <a:cubicBezTo>
                    <a:pt x="549953" y="208984"/>
                    <a:pt x="540262" y="202965"/>
                    <a:pt x="535101" y="200438"/>
                  </a:cubicBezTo>
                  <a:cubicBezTo>
                    <a:pt x="528617" y="197315"/>
                    <a:pt x="521000" y="194991"/>
                    <a:pt x="513920" y="193942"/>
                  </a:cubicBezTo>
                  <a:cubicBezTo>
                    <a:pt x="509426" y="193483"/>
                    <a:pt x="507353" y="193224"/>
                    <a:pt x="506018" y="193130"/>
                  </a:cubicBezTo>
                  <a:cubicBezTo>
                    <a:pt x="504683" y="193036"/>
                    <a:pt x="504086" y="193108"/>
                    <a:pt x="502549" y="193310"/>
                  </a:cubicBezTo>
                  <a:cubicBezTo>
                    <a:pt x="499807" y="193751"/>
                    <a:pt x="497495" y="196052"/>
                    <a:pt x="496947" y="198805"/>
                  </a:cubicBezTo>
                  <a:cubicBezTo>
                    <a:pt x="496482" y="200939"/>
                    <a:pt x="497042" y="203167"/>
                    <a:pt x="497912" y="205134"/>
                  </a:cubicBezTo>
                  <a:cubicBezTo>
                    <a:pt x="497912" y="205134"/>
                    <a:pt x="499200" y="207780"/>
                    <a:pt x="499200" y="207780"/>
                  </a:cubicBezTo>
                  <a:cubicBezTo>
                    <a:pt x="499200" y="207780"/>
                    <a:pt x="501798" y="212596"/>
                    <a:pt x="501798" y="212596"/>
                  </a:cubicBezTo>
                  <a:cubicBezTo>
                    <a:pt x="503646" y="215885"/>
                    <a:pt x="506065" y="219759"/>
                    <a:pt x="508556" y="223669"/>
                  </a:cubicBezTo>
                  <a:cubicBezTo>
                    <a:pt x="518318" y="239153"/>
                    <a:pt x="527866" y="254719"/>
                    <a:pt x="538045" y="269893"/>
                  </a:cubicBezTo>
                  <a:lnTo>
                    <a:pt x="579380" y="336754"/>
                  </a:lnTo>
                  <a:lnTo>
                    <a:pt x="579380" y="429385"/>
                  </a:lnTo>
                  <a:lnTo>
                    <a:pt x="565429" y="429551"/>
                  </a:lnTo>
                  <a:cubicBezTo>
                    <a:pt x="558546" y="429632"/>
                    <a:pt x="553040" y="429697"/>
                    <a:pt x="553040" y="429697"/>
                  </a:cubicBezTo>
                  <a:cubicBezTo>
                    <a:pt x="540012" y="429864"/>
                    <a:pt x="527091" y="427897"/>
                    <a:pt x="514135" y="427003"/>
                  </a:cubicBezTo>
                  <a:cubicBezTo>
                    <a:pt x="514135" y="427003"/>
                    <a:pt x="494766" y="425215"/>
                    <a:pt x="494766" y="425215"/>
                  </a:cubicBezTo>
                  <a:cubicBezTo>
                    <a:pt x="488329" y="424512"/>
                    <a:pt x="482000" y="423011"/>
                    <a:pt x="475623" y="421925"/>
                  </a:cubicBezTo>
                  <a:cubicBezTo>
                    <a:pt x="462917" y="419518"/>
                    <a:pt x="450199" y="417230"/>
                    <a:pt x="437600" y="414524"/>
                  </a:cubicBezTo>
                  <a:cubicBezTo>
                    <a:pt x="387681" y="401484"/>
                    <a:pt x="339479" y="383104"/>
                    <a:pt x="294983" y="358061"/>
                  </a:cubicBezTo>
                  <a:cubicBezTo>
                    <a:pt x="283433" y="351947"/>
                    <a:pt x="272682" y="344330"/>
                    <a:pt x="261585" y="337548"/>
                  </a:cubicBezTo>
                  <a:cubicBezTo>
                    <a:pt x="261585" y="337548"/>
                    <a:pt x="245124" y="327106"/>
                    <a:pt x="245124" y="327106"/>
                  </a:cubicBezTo>
                  <a:cubicBezTo>
                    <a:pt x="245124" y="327106"/>
                    <a:pt x="229474" y="315437"/>
                    <a:pt x="229474" y="315437"/>
                  </a:cubicBezTo>
                  <a:cubicBezTo>
                    <a:pt x="219187" y="307487"/>
                    <a:pt x="208567" y="300109"/>
                    <a:pt x="198686" y="291765"/>
                  </a:cubicBezTo>
                  <a:cubicBezTo>
                    <a:pt x="198686" y="291765"/>
                    <a:pt x="169781" y="266019"/>
                    <a:pt x="169781" y="266019"/>
                  </a:cubicBezTo>
                  <a:cubicBezTo>
                    <a:pt x="169781" y="266019"/>
                    <a:pt x="162510" y="259452"/>
                    <a:pt x="162510" y="259452"/>
                  </a:cubicBezTo>
                  <a:cubicBezTo>
                    <a:pt x="162510" y="259452"/>
                    <a:pt x="155800" y="252228"/>
                    <a:pt x="155800" y="252228"/>
                  </a:cubicBezTo>
                  <a:cubicBezTo>
                    <a:pt x="155800" y="252228"/>
                    <a:pt x="142473" y="237675"/>
                    <a:pt x="142473" y="237675"/>
                  </a:cubicBezTo>
                  <a:cubicBezTo>
                    <a:pt x="142473" y="237675"/>
                    <a:pt x="129207" y="223133"/>
                    <a:pt x="129207" y="223133"/>
                  </a:cubicBezTo>
                  <a:cubicBezTo>
                    <a:pt x="124833" y="218258"/>
                    <a:pt x="121030" y="212823"/>
                    <a:pt x="116894" y="207769"/>
                  </a:cubicBezTo>
                  <a:cubicBezTo>
                    <a:pt x="108861" y="197399"/>
                    <a:pt x="100231" y="187661"/>
                    <a:pt x="92197" y="177505"/>
                  </a:cubicBezTo>
                  <a:cubicBezTo>
                    <a:pt x="84485" y="167075"/>
                    <a:pt x="76464" y="157004"/>
                    <a:pt x="67882" y="147385"/>
                  </a:cubicBezTo>
                  <a:cubicBezTo>
                    <a:pt x="63018" y="142283"/>
                    <a:pt x="58823" y="136752"/>
                    <a:pt x="54722" y="131186"/>
                  </a:cubicBezTo>
                  <a:cubicBezTo>
                    <a:pt x="50574" y="125631"/>
                    <a:pt x="46426" y="120113"/>
                    <a:pt x="42314" y="114618"/>
                  </a:cubicBezTo>
                  <a:cubicBezTo>
                    <a:pt x="38285" y="109051"/>
                    <a:pt x="34137" y="103581"/>
                    <a:pt x="30442" y="97847"/>
                  </a:cubicBezTo>
                  <a:cubicBezTo>
                    <a:pt x="27081" y="91911"/>
                    <a:pt x="23827" y="85916"/>
                    <a:pt x="20740" y="79837"/>
                  </a:cubicBezTo>
                  <a:cubicBezTo>
                    <a:pt x="17665" y="73746"/>
                    <a:pt x="14733" y="67583"/>
                    <a:pt x="12051" y="61326"/>
                  </a:cubicBezTo>
                  <a:cubicBezTo>
                    <a:pt x="10716" y="58179"/>
                    <a:pt x="9393" y="55044"/>
                    <a:pt x="8236" y="51826"/>
                  </a:cubicBezTo>
                  <a:cubicBezTo>
                    <a:pt x="8236" y="51826"/>
                    <a:pt x="5626" y="41790"/>
                    <a:pt x="5626" y="41790"/>
                  </a:cubicBezTo>
                  <a:cubicBezTo>
                    <a:pt x="2443" y="28285"/>
                    <a:pt x="405" y="14339"/>
                    <a:pt x="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4" name="Shape 55">
              <a:extLst>
                <a:ext uri="{FF2B5EF4-FFF2-40B4-BE49-F238E27FC236}">
                  <a16:creationId xmlns:a16="http://schemas.microsoft.com/office/drawing/2014/main" id="{31E58CDF-D402-4F80-E994-62444B274FBE}"/>
                </a:ext>
              </a:extLst>
            </p:cNvPr>
            <p:cNvSpPr/>
            <p:nvPr/>
          </p:nvSpPr>
          <p:spPr>
            <a:xfrm>
              <a:off x="2396780" y="5261883"/>
              <a:ext cx="389411" cy="564492"/>
            </a:xfrm>
            <a:custGeom>
              <a:avLst/>
              <a:gdLst/>
              <a:ahLst/>
              <a:cxnLst/>
              <a:rect l="0" t="0" r="0" b="0"/>
              <a:pathLst>
                <a:path w="389411" h="564492">
                  <a:moveTo>
                    <a:pt x="0" y="0"/>
                  </a:moveTo>
                  <a:lnTo>
                    <a:pt x="2898" y="1654"/>
                  </a:lnTo>
                  <a:cubicBezTo>
                    <a:pt x="2898" y="1654"/>
                    <a:pt x="10193" y="6207"/>
                    <a:pt x="10193" y="6207"/>
                  </a:cubicBezTo>
                  <a:cubicBezTo>
                    <a:pt x="19729" y="12549"/>
                    <a:pt x="28883" y="19307"/>
                    <a:pt x="37584" y="26542"/>
                  </a:cubicBezTo>
                  <a:cubicBezTo>
                    <a:pt x="55046" y="40977"/>
                    <a:pt x="70959" y="56698"/>
                    <a:pt x="86621" y="72575"/>
                  </a:cubicBezTo>
                  <a:cubicBezTo>
                    <a:pt x="104095" y="90633"/>
                    <a:pt x="119793" y="110538"/>
                    <a:pt x="132678" y="132292"/>
                  </a:cubicBezTo>
                  <a:cubicBezTo>
                    <a:pt x="139233" y="143090"/>
                    <a:pt x="144931" y="154426"/>
                    <a:pt x="150187" y="165964"/>
                  </a:cubicBezTo>
                  <a:cubicBezTo>
                    <a:pt x="151523" y="168884"/>
                    <a:pt x="152881" y="172114"/>
                    <a:pt x="154181" y="175547"/>
                  </a:cubicBezTo>
                  <a:cubicBezTo>
                    <a:pt x="154181" y="175547"/>
                    <a:pt x="156099" y="180875"/>
                    <a:pt x="156099" y="180875"/>
                  </a:cubicBezTo>
                  <a:cubicBezTo>
                    <a:pt x="156767" y="182830"/>
                    <a:pt x="157661" y="185798"/>
                    <a:pt x="158269" y="188110"/>
                  </a:cubicBezTo>
                  <a:cubicBezTo>
                    <a:pt x="160951" y="198051"/>
                    <a:pt x="162214" y="208350"/>
                    <a:pt x="161392" y="218434"/>
                  </a:cubicBezTo>
                  <a:cubicBezTo>
                    <a:pt x="159926" y="238697"/>
                    <a:pt x="149305" y="257613"/>
                    <a:pt x="133238" y="270045"/>
                  </a:cubicBezTo>
                  <a:cubicBezTo>
                    <a:pt x="125347" y="276303"/>
                    <a:pt x="115812" y="281261"/>
                    <a:pt x="106634" y="284694"/>
                  </a:cubicBezTo>
                  <a:cubicBezTo>
                    <a:pt x="99148" y="287472"/>
                    <a:pt x="92056" y="289343"/>
                    <a:pt x="85262" y="290797"/>
                  </a:cubicBezTo>
                  <a:cubicBezTo>
                    <a:pt x="81901" y="291488"/>
                    <a:pt x="78492" y="292156"/>
                    <a:pt x="75345" y="292620"/>
                  </a:cubicBezTo>
                  <a:cubicBezTo>
                    <a:pt x="75345" y="292620"/>
                    <a:pt x="66405" y="293681"/>
                    <a:pt x="66405" y="293681"/>
                  </a:cubicBezTo>
                  <a:lnTo>
                    <a:pt x="64835" y="293862"/>
                  </a:lnTo>
                  <a:lnTo>
                    <a:pt x="89148" y="317640"/>
                  </a:lnTo>
                  <a:cubicBezTo>
                    <a:pt x="117385" y="341812"/>
                    <a:pt x="146743" y="364244"/>
                    <a:pt x="174110" y="388858"/>
                  </a:cubicBezTo>
                  <a:cubicBezTo>
                    <a:pt x="185112" y="399312"/>
                    <a:pt x="196638" y="409002"/>
                    <a:pt x="207389" y="418240"/>
                  </a:cubicBezTo>
                  <a:cubicBezTo>
                    <a:pt x="219022" y="428800"/>
                    <a:pt x="233040" y="435988"/>
                    <a:pt x="243434" y="444737"/>
                  </a:cubicBezTo>
                  <a:cubicBezTo>
                    <a:pt x="256330" y="455524"/>
                    <a:pt x="261658" y="470805"/>
                    <a:pt x="271432" y="478386"/>
                  </a:cubicBezTo>
                  <a:cubicBezTo>
                    <a:pt x="277916" y="484059"/>
                    <a:pt x="293853" y="495692"/>
                    <a:pt x="311422" y="509150"/>
                  </a:cubicBezTo>
                  <a:cubicBezTo>
                    <a:pt x="325594" y="518697"/>
                    <a:pt x="348921" y="523191"/>
                    <a:pt x="361388" y="531487"/>
                  </a:cubicBezTo>
                  <a:cubicBezTo>
                    <a:pt x="384322" y="547530"/>
                    <a:pt x="389411" y="564444"/>
                    <a:pt x="367623" y="557912"/>
                  </a:cubicBezTo>
                  <a:cubicBezTo>
                    <a:pt x="362783" y="557090"/>
                    <a:pt x="370173" y="564492"/>
                    <a:pt x="367324" y="564003"/>
                  </a:cubicBezTo>
                  <a:cubicBezTo>
                    <a:pt x="354714" y="559402"/>
                    <a:pt x="342317" y="546887"/>
                    <a:pt x="330064" y="540355"/>
                  </a:cubicBezTo>
                  <a:cubicBezTo>
                    <a:pt x="318026" y="534097"/>
                    <a:pt x="300337" y="540081"/>
                    <a:pt x="288251" y="532833"/>
                  </a:cubicBezTo>
                  <a:cubicBezTo>
                    <a:pt x="276260" y="525622"/>
                    <a:pt x="266414" y="515193"/>
                    <a:pt x="254590" y="508148"/>
                  </a:cubicBezTo>
                  <a:cubicBezTo>
                    <a:pt x="243005" y="501176"/>
                    <a:pt x="228081" y="499697"/>
                    <a:pt x="216412" y="492021"/>
                  </a:cubicBezTo>
                  <a:cubicBezTo>
                    <a:pt x="205065" y="484322"/>
                    <a:pt x="195374" y="472902"/>
                    <a:pt x="184039" y="464797"/>
                  </a:cubicBezTo>
                  <a:cubicBezTo>
                    <a:pt x="122761" y="420493"/>
                    <a:pt x="72735" y="362552"/>
                    <a:pt x="18751" y="309606"/>
                  </a:cubicBezTo>
                  <a:lnTo>
                    <a:pt x="9028" y="298959"/>
                  </a:lnTo>
                  <a:lnTo>
                    <a:pt x="6697" y="298987"/>
                  </a:lnTo>
                  <a:lnTo>
                    <a:pt x="0" y="299066"/>
                  </a:lnTo>
                  <a:lnTo>
                    <a:pt x="0" y="206435"/>
                  </a:lnTo>
                  <a:lnTo>
                    <a:pt x="15215" y="231046"/>
                  </a:lnTo>
                  <a:lnTo>
                    <a:pt x="22911" y="230341"/>
                  </a:lnTo>
                  <a:cubicBezTo>
                    <a:pt x="22911" y="230341"/>
                    <a:pt x="47906" y="225347"/>
                    <a:pt x="47906" y="225347"/>
                  </a:cubicBezTo>
                  <a:cubicBezTo>
                    <a:pt x="56047" y="223559"/>
                    <a:pt x="65106" y="222033"/>
                    <a:pt x="71209" y="219483"/>
                  </a:cubicBezTo>
                  <a:cubicBezTo>
                    <a:pt x="74487" y="218243"/>
                    <a:pt x="77467" y="216932"/>
                    <a:pt x="79863" y="215549"/>
                  </a:cubicBezTo>
                  <a:cubicBezTo>
                    <a:pt x="81567" y="214655"/>
                    <a:pt x="80864" y="214691"/>
                    <a:pt x="81352" y="214238"/>
                  </a:cubicBezTo>
                  <a:cubicBezTo>
                    <a:pt x="81615" y="213868"/>
                    <a:pt x="81829" y="213499"/>
                    <a:pt x="82008" y="213141"/>
                  </a:cubicBezTo>
                  <a:cubicBezTo>
                    <a:pt x="82735" y="211687"/>
                    <a:pt x="82759" y="210162"/>
                    <a:pt x="82270" y="208993"/>
                  </a:cubicBezTo>
                  <a:cubicBezTo>
                    <a:pt x="81781" y="207801"/>
                    <a:pt x="80864" y="207063"/>
                    <a:pt x="80125" y="206741"/>
                  </a:cubicBezTo>
                  <a:cubicBezTo>
                    <a:pt x="79982" y="206502"/>
                    <a:pt x="80053" y="207051"/>
                    <a:pt x="79815" y="206491"/>
                  </a:cubicBezTo>
                  <a:cubicBezTo>
                    <a:pt x="79815" y="206491"/>
                    <a:pt x="78921" y="204643"/>
                    <a:pt x="78921" y="204643"/>
                  </a:cubicBezTo>
                  <a:cubicBezTo>
                    <a:pt x="78921" y="204643"/>
                    <a:pt x="76763" y="200352"/>
                    <a:pt x="76763" y="200352"/>
                  </a:cubicBezTo>
                  <a:cubicBezTo>
                    <a:pt x="76763" y="200352"/>
                    <a:pt x="71328" y="190160"/>
                    <a:pt x="71328" y="190160"/>
                  </a:cubicBezTo>
                  <a:cubicBezTo>
                    <a:pt x="52889" y="157263"/>
                    <a:pt x="29693" y="126666"/>
                    <a:pt x="717" y="101599"/>
                  </a:cubicBezTo>
                  <a:lnTo>
                    <a:pt x="0" y="101038"/>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5" name="Shape 56">
              <a:extLst>
                <a:ext uri="{FF2B5EF4-FFF2-40B4-BE49-F238E27FC236}">
                  <a16:creationId xmlns:a16="http://schemas.microsoft.com/office/drawing/2014/main" id="{47D24827-D64F-00C4-2468-BC2E99B84F5F}"/>
                </a:ext>
              </a:extLst>
            </p:cNvPr>
            <p:cNvSpPr/>
            <p:nvPr/>
          </p:nvSpPr>
          <p:spPr>
            <a:xfrm>
              <a:off x="4995023" y="4993834"/>
              <a:ext cx="626437" cy="2151314"/>
            </a:xfrm>
            <a:custGeom>
              <a:avLst/>
              <a:gdLst/>
              <a:ahLst/>
              <a:cxnLst/>
              <a:rect l="0" t="0" r="0" b="0"/>
              <a:pathLst>
                <a:path w="626437" h="2151314">
                  <a:moveTo>
                    <a:pt x="171412" y="3567"/>
                  </a:moveTo>
                  <a:cubicBezTo>
                    <a:pt x="214462" y="7134"/>
                    <a:pt x="258985" y="28900"/>
                    <a:pt x="300654" y="54336"/>
                  </a:cubicBezTo>
                  <a:cubicBezTo>
                    <a:pt x="329906" y="72186"/>
                    <a:pt x="357741" y="91843"/>
                    <a:pt x="382684" y="108276"/>
                  </a:cubicBezTo>
                  <a:cubicBezTo>
                    <a:pt x="626437" y="268965"/>
                    <a:pt x="610502" y="497184"/>
                    <a:pt x="607698" y="763925"/>
                  </a:cubicBezTo>
                  <a:cubicBezTo>
                    <a:pt x="603956" y="1119449"/>
                    <a:pt x="597517" y="1473809"/>
                    <a:pt x="603614" y="1828276"/>
                  </a:cubicBezTo>
                  <a:cubicBezTo>
                    <a:pt x="606545" y="1998246"/>
                    <a:pt x="500843" y="2151314"/>
                    <a:pt x="318191" y="2151314"/>
                  </a:cubicBezTo>
                  <a:cubicBezTo>
                    <a:pt x="159017" y="2151314"/>
                    <a:pt x="29975" y="2022270"/>
                    <a:pt x="29975" y="1863097"/>
                  </a:cubicBezTo>
                  <a:cubicBezTo>
                    <a:pt x="29975" y="1837968"/>
                    <a:pt x="33208" y="1813592"/>
                    <a:pt x="39256" y="1790349"/>
                  </a:cubicBezTo>
                  <a:cubicBezTo>
                    <a:pt x="25226" y="1301133"/>
                    <a:pt x="10728" y="810627"/>
                    <a:pt x="20068" y="321264"/>
                  </a:cubicBezTo>
                  <a:cubicBezTo>
                    <a:pt x="21553" y="243035"/>
                    <a:pt x="0" y="129497"/>
                    <a:pt x="51000" y="61986"/>
                  </a:cubicBezTo>
                  <a:cubicBezTo>
                    <a:pt x="86783" y="14630"/>
                    <a:pt x="128362" y="0"/>
                    <a:pt x="171412" y="3567"/>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56" name="Shape 57">
              <a:extLst>
                <a:ext uri="{FF2B5EF4-FFF2-40B4-BE49-F238E27FC236}">
                  <a16:creationId xmlns:a16="http://schemas.microsoft.com/office/drawing/2014/main" id="{76D281D1-CF24-BE44-F0AD-2477C06CD046}"/>
                </a:ext>
              </a:extLst>
            </p:cNvPr>
            <p:cNvSpPr/>
            <p:nvPr/>
          </p:nvSpPr>
          <p:spPr>
            <a:xfrm>
              <a:off x="3125658" y="4787870"/>
              <a:ext cx="2185172" cy="2071669"/>
            </a:xfrm>
            <a:custGeom>
              <a:avLst/>
              <a:gdLst/>
              <a:ahLst/>
              <a:cxnLst/>
              <a:rect l="0" t="0" r="0" b="0"/>
              <a:pathLst>
                <a:path w="2185172" h="2071669">
                  <a:moveTo>
                    <a:pt x="1503577" y="522"/>
                  </a:moveTo>
                  <a:cubicBezTo>
                    <a:pt x="1525180" y="0"/>
                    <a:pt x="1548115" y="12530"/>
                    <a:pt x="1567313" y="24840"/>
                  </a:cubicBezTo>
                  <a:cubicBezTo>
                    <a:pt x="1631044" y="65582"/>
                    <a:pt x="1748050" y="105004"/>
                    <a:pt x="1855335" y="135008"/>
                  </a:cubicBezTo>
                  <a:cubicBezTo>
                    <a:pt x="1932812" y="156678"/>
                    <a:pt x="2185172" y="234916"/>
                    <a:pt x="2182671" y="315324"/>
                  </a:cubicBezTo>
                  <a:cubicBezTo>
                    <a:pt x="2171074" y="687905"/>
                    <a:pt x="1942122" y="1677407"/>
                    <a:pt x="1957960" y="1819913"/>
                  </a:cubicBezTo>
                  <a:cubicBezTo>
                    <a:pt x="1977500" y="1995775"/>
                    <a:pt x="1257016" y="2022916"/>
                    <a:pt x="1218815" y="2004548"/>
                  </a:cubicBezTo>
                  <a:cubicBezTo>
                    <a:pt x="1153356" y="1973089"/>
                    <a:pt x="1093856" y="1909485"/>
                    <a:pt x="1022339" y="1893951"/>
                  </a:cubicBezTo>
                  <a:cubicBezTo>
                    <a:pt x="948184" y="1877830"/>
                    <a:pt x="863185" y="1906457"/>
                    <a:pt x="789128" y="1920721"/>
                  </a:cubicBezTo>
                  <a:cubicBezTo>
                    <a:pt x="718393" y="1934399"/>
                    <a:pt x="646290" y="1953939"/>
                    <a:pt x="585617" y="1993899"/>
                  </a:cubicBezTo>
                  <a:cubicBezTo>
                    <a:pt x="580342" y="1997318"/>
                    <a:pt x="522679" y="2038060"/>
                    <a:pt x="522014" y="2032881"/>
                  </a:cubicBezTo>
                  <a:cubicBezTo>
                    <a:pt x="512049" y="1955307"/>
                    <a:pt x="492509" y="1955307"/>
                    <a:pt x="482739" y="1877146"/>
                  </a:cubicBezTo>
                  <a:cubicBezTo>
                    <a:pt x="473721" y="1805004"/>
                    <a:pt x="494355" y="1658581"/>
                    <a:pt x="461928" y="1593717"/>
                  </a:cubicBezTo>
                  <a:cubicBezTo>
                    <a:pt x="458216" y="1586292"/>
                    <a:pt x="452647" y="1577987"/>
                    <a:pt x="444342" y="1577792"/>
                  </a:cubicBezTo>
                  <a:cubicBezTo>
                    <a:pt x="435842" y="1577694"/>
                    <a:pt x="429980" y="1586097"/>
                    <a:pt x="426365" y="1593815"/>
                  </a:cubicBezTo>
                  <a:cubicBezTo>
                    <a:pt x="357682" y="1739877"/>
                    <a:pt x="333941" y="1912416"/>
                    <a:pt x="292809" y="2071669"/>
                  </a:cubicBezTo>
                  <a:cubicBezTo>
                    <a:pt x="292809" y="2071669"/>
                    <a:pt x="0" y="1339500"/>
                    <a:pt x="0" y="1339500"/>
                  </a:cubicBezTo>
                  <a:cubicBezTo>
                    <a:pt x="18172" y="1246000"/>
                    <a:pt x="45431" y="1154259"/>
                    <a:pt x="55494" y="1059197"/>
                  </a:cubicBezTo>
                  <a:cubicBezTo>
                    <a:pt x="70833" y="913525"/>
                    <a:pt x="90959" y="767170"/>
                    <a:pt x="135902" y="627262"/>
                  </a:cubicBezTo>
                  <a:cubicBezTo>
                    <a:pt x="154758" y="568739"/>
                    <a:pt x="174591" y="509338"/>
                    <a:pt x="210056" y="459022"/>
                  </a:cubicBezTo>
                  <a:cubicBezTo>
                    <a:pt x="263401" y="383402"/>
                    <a:pt x="346837" y="335626"/>
                    <a:pt x="427538" y="290293"/>
                  </a:cubicBezTo>
                  <a:cubicBezTo>
                    <a:pt x="508336" y="244862"/>
                    <a:pt x="655962" y="163966"/>
                    <a:pt x="736760" y="118535"/>
                  </a:cubicBezTo>
                  <a:cubicBezTo>
                    <a:pt x="736760" y="118535"/>
                    <a:pt x="785611" y="128305"/>
                    <a:pt x="785611" y="128305"/>
                  </a:cubicBezTo>
                  <a:cubicBezTo>
                    <a:pt x="798888" y="184493"/>
                    <a:pt x="783696" y="281783"/>
                    <a:pt x="795381" y="343247"/>
                  </a:cubicBezTo>
                  <a:cubicBezTo>
                    <a:pt x="800452" y="369958"/>
                    <a:pt x="792039" y="400040"/>
                    <a:pt x="805151" y="421407"/>
                  </a:cubicBezTo>
                  <a:cubicBezTo>
                    <a:pt x="848432" y="492045"/>
                    <a:pt x="890150" y="557602"/>
                    <a:pt x="972805" y="562975"/>
                  </a:cubicBezTo>
                  <a:cubicBezTo>
                    <a:pt x="1091707" y="570791"/>
                    <a:pt x="1189212" y="472406"/>
                    <a:pt x="1259068" y="375878"/>
                  </a:cubicBezTo>
                  <a:cubicBezTo>
                    <a:pt x="1332734" y="274172"/>
                    <a:pt x="1401125" y="265086"/>
                    <a:pt x="1448803" y="51122"/>
                  </a:cubicBezTo>
                  <a:cubicBezTo>
                    <a:pt x="1453004" y="32461"/>
                    <a:pt x="1465705" y="14972"/>
                    <a:pt x="1482607" y="5886"/>
                  </a:cubicBezTo>
                  <a:cubicBezTo>
                    <a:pt x="1489324" y="2320"/>
                    <a:pt x="1496377" y="696"/>
                    <a:pt x="1503577" y="522"/>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57" name="Shape 58">
              <a:extLst>
                <a:ext uri="{FF2B5EF4-FFF2-40B4-BE49-F238E27FC236}">
                  <a16:creationId xmlns:a16="http://schemas.microsoft.com/office/drawing/2014/main" id="{D2368C52-4EE4-A65F-97A8-DF465D7336F8}"/>
                </a:ext>
              </a:extLst>
            </p:cNvPr>
            <p:cNvSpPr/>
            <p:nvPr/>
          </p:nvSpPr>
          <p:spPr>
            <a:xfrm>
              <a:off x="3569307" y="7014101"/>
              <a:ext cx="1911405" cy="364130"/>
            </a:xfrm>
            <a:custGeom>
              <a:avLst/>
              <a:gdLst/>
              <a:ahLst/>
              <a:cxnLst/>
              <a:rect l="0" t="0" r="0" b="0"/>
              <a:pathLst>
                <a:path w="1911405" h="364130">
                  <a:moveTo>
                    <a:pt x="558564" y="9770"/>
                  </a:moveTo>
                  <a:cubicBezTo>
                    <a:pt x="558564" y="9770"/>
                    <a:pt x="465446" y="154953"/>
                    <a:pt x="465446" y="154953"/>
                  </a:cubicBezTo>
                  <a:cubicBezTo>
                    <a:pt x="447958" y="167947"/>
                    <a:pt x="431554" y="182026"/>
                    <a:pt x="417387" y="199026"/>
                  </a:cubicBezTo>
                  <a:cubicBezTo>
                    <a:pt x="404295" y="214854"/>
                    <a:pt x="401647" y="202640"/>
                    <a:pt x="396958" y="222572"/>
                  </a:cubicBezTo>
                  <a:cubicBezTo>
                    <a:pt x="392170" y="242502"/>
                    <a:pt x="396674" y="265843"/>
                    <a:pt x="412600" y="278642"/>
                  </a:cubicBezTo>
                  <a:cubicBezTo>
                    <a:pt x="426669" y="289975"/>
                    <a:pt x="446492" y="291060"/>
                    <a:pt x="464176" y="287444"/>
                  </a:cubicBezTo>
                  <a:cubicBezTo>
                    <a:pt x="494365" y="281387"/>
                    <a:pt x="522220" y="210740"/>
                    <a:pt x="548794" y="195401"/>
                  </a:cubicBezTo>
                  <a:cubicBezTo>
                    <a:pt x="690753" y="113235"/>
                    <a:pt x="721334" y="138735"/>
                    <a:pt x="880976" y="175861"/>
                  </a:cubicBezTo>
                  <a:cubicBezTo>
                    <a:pt x="896608" y="179476"/>
                    <a:pt x="1008671" y="152706"/>
                    <a:pt x="1007987" y="136781"/>
                  </a:cubicBezTo>
                  <a:cubicBezTo>
                    <a:pt x="1007401" y="122321"/>
                    <a:pt x="1016966" y="150859"/>
                    <a:pt x="1016575" y="133078"/>
                  </a:cubicBezTo>
                  <a:cubicBezTo>
                    <a:pt x="1016575" y="133078"/>
                    <a:pt x="1875852" y="100338"/>
                    <a:pt x="1875852" y="100338"/>
                  </a:cubicBezTo>
                  <a:cubicBezTo>
                    <a:pt x="1875852" y="100338"/>
                    <a:pt x="1907478" y="297997"/>
                    <a:pt x="1907478" y="297997"/>
                  </a:cubicBezTo>
                  <a:cubicBezTo>
                    <a:pt x="1911405" y="322538"/>
                    <a:pt x="1892608" y="344825"/>
                    <a:pt x="1867753" y="345088"/>
                  </a:cubicBezTo>
                  <a:cubicBezTo>
                    <a:pt x="1867753" y="345088"/>
                    <a:pt x="0" y="364130"/>
                    <a:pt x="0" y="364130"/>
                  </a:cubicBezTo>
                  <a:cubicBezTo>
                    <a:pt x="0" y="364130"/>
                    <a:pt x="78161" y="168728"/>
                    <a:pt x="78161" y="168728"/>
                  </a:cubicBezTo>
                  <a:cubicBezTo>
                    <a:pt x="78161" y="168728"/>
                    <a:pt x="93402" y="168153"/>
                    <a:pt x="93402" y="168153"/>
                  </a:cubicBezTo>
                  <a:cubicBezTo>
                    <a:pt x="93109" y="170497"/>
                    <a:pt x="93119" y="172930"/>
                    <a:pt x="93216" y="175372"/>
                  </a:cubicBezTo>
                  <a:cubicBezTo>
                    <a:pt x="93998" y="191200"/>
                    <a:pt x="115384" y="239669"/>
                    <a:pt x="128379" y="248755"/>
                  </a:cubicBezTo>
                  <a:cubicBezTo>
                    <a:pt x="151241" y="264974"/>
                    <a:pt x="187497" y="239757"/>
                    <a:pt x="214169" y="236924"/>
                  </a:cubicBezTo>
                  <a:cubicBezTo>
                    <a:pt x="287152" y="229108"/>
                    <a:pt x="480404" y="0"/>
                    <a:pt x="558564" y="9770"/>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58" name="Shape 59">
              <a:extLst>
                <a:ext uri="{FF2B5EF4-FFF2-40B4-BE49-F238E27FC236}">
                  <a16:creationId xmlns:a16="http://schemas.microsoft.com/office/drawing/2014/main" id="{D890458C-8F92-EACF-BABB-487B4EC3035C}"/>
                </a:ext>
              </a:extLst>
            </p:cNvPr>
            <p:cNvSpPr/>
            <p:nvPr/>
          </p:nvSpPr>
          <p:spPr>
            <a:xfrm>
              <a:off x="3898939" y="4808252"/>
              <a:ext cx="695677" cy="597803"/>
            </a:xfrm>
            <a:custGeom>
              <a:avLst/>
              <a:gdLst/>
              <a:ahLst/>
              <a:cxnLst/>
              <a:rect l="0" t="0" r="0" b="0"/>
              <a:pathLst>
                <a:path w="695677" h="597803">
                  <a:moveTo>
                    <a:pt x="680607" y="1809"/>
                  </a:moveTo>
                  <a:cubicBezTo>
                    <a:pt x="685006" y="0"/>
                    <a:pt x="688721" y="2328"/>
                    <a:pt x="689385" y="10095"/>
                  </a:cubicBezTo>
                  <a:cubicBezTo>
                    <a:pt x="690245" y="13456"/>
                    <a:pt x="694475" y="7350"/>
                    <a:pt x="694974" y="9323"/>
                  </a:cubicBezTo>
                  <a:cubicBezTo>
                    <a:pt x="695160" y="18517"/>
                    <a:pt x="687470" y="28658"/>
                    <a:pt x="686376" y="38008"/>
                  </a:cubicBezTo>
                  <a:cubicBezTo>
                    <a:pt x="685477" y="47163"/>
                    <a:pt x="695677" y="58086"/>
                    <a:pt x="693762" y="67533"/>
                  </a:cubicBezTo>
                  <a:cubicBezTo>
                    <a:pt x="691545" y="76805"/>
                    <a:pt x="686034" y="85100"/>
                    <a:pt x="683680" y="94137"/>
                  </a:cubicBezTo>
                  <a:cubicBezTo>
                    <a:pt x="681608" y="103096"/>
                    <a:pt x="685184" y="113648"/>
                    <a:pt x="682742" y="122890"/>
                  </a:cubicBezTo>
                  <a:cubicBezTo>
                    <a:pt x="680583" y="132064"/>
                    <a:pt x="673206" y="139949"/>
                    <a:pt x="670275" y="148976"/>
                  </a:cubicBezTo>
                  <a:cubicBezTo>
                    <a:pt x="653735" y="197954"/>
                    <a:pt x="622226" y="239916"/>
                    <a:pt x="598651" y="285601"/>
                  </a:cubicBezTo>
                  <a:cubicBezTo>
                    <a:pt x="567787" y="344612"/>
                    <a:pt x="528981" y="400360"/>
                    <a:pt x="482885" y="450754"/>
                  </a:cubicBezTo>
                  <a:cubicBezTo>
                    <a:pt x="475577" y="459371"/>
                    <a:pt x="467321" y="467031"/>
                    <a:pt x="459144" y="474798"/>
                  </a:cubicBezTo>
                  <a:cubicBezTo>
                    <a:pt x="450908" y="482507"/>
                    <a:pt x="442428" y="489981"/>
                    <a:pt x="432863" y="496048"/>
                  </a:cubicBezTo>
                  <a:cubicBezTo>
                    <a:pt x="409375" y="512159"/>
                    <a:pt x="382293" y="522291"/>
                    <a:pt x="358551" y="537190"/>
                  </a:cubicBezTo>
                  <a:cubicBezTo>
                    <a:pt x="344825" y="545279"/>
                    <a:pt x="331801" y="553682"/>
                    <a:pt x="316892" y="561039"/>
                  </a:cubicBezTo>
                  <a:cubicBezTo>
                    <a:pt x="302227" y="568415"/>
                    <a:pt x="286898" y="574893"/>
                    <a:pt x="270865" y="580275"/>
                  </a:cubicBezTo>
                  <a:cubicBezTo>
                    <a:pt x="238946" y="590788"/>
                    <a:pt x="203393" y="597803"/>
                    <a:pt x="165358" y="591883"/>
                  </a:cubicBezTo>
                  <a:cubicBezTo>
                    <a:pt x="144773" y="588717"/>
                    <a:pt x="123875" y="581106"/>
                    <a:pt x="106025" y="569099"/>
                  </a:cubicBezTo>
                  <a:cubicBezTo>
                    <a:pt x="87852" y="557150"/>
                    <a:pt x="74067" y="541606"/>
                    <a:pt x="63222" y="526335"/>
                  </a:cubicBezTo>
                  <a:cubicBezTo>
                    <a:pt x="57780" y="518637"/>
                    <a:pt x="53003" y="510889"/>
                    <a:pt x="48626" y="503229"/>
                  </a:cubicBezTo>
                  <a:cubicBezTo>
                    <a:pt x="46456" y="499321"/>
                    <a:pt x="44376" y="495774"/>
                    <a:pt x="42344" y="491632"/>
                  </a:cubicBezTo>
                  <a:cubicBezTo>
                    <a:pt x="42344" y="491632"/>
                    <a:pt x="36335" y="479029"/>
                    <a:pt x="36335" y="479029"/>
                  </a:cubicBezTo>
                  <a:cubicBezTo>
                    <a:pt x="28470" y="462214"/>
                    <a:pt x="23292" y="444736"/>
                    <a:pt x="19345" y="427375"/>
                  </a:cubicBezTo>
                  <a:cubicBezTo>
                    <a:pt x="11538" y="391596"/>
                    <a:pt x="9839" y="356326"/>
                    <a:pt x="10053" y="321789"/>
                  </a:cubicBezTo>
                  <a:cubicBezTo>
                    <a:pt x="10327" y="286617"/>
                    <a:pt x="16892" y="251210"/>
                    <a:pt x="12476" y="217113"/>
                  </a:cubicBezTo>
                  <a:cubicBezTo>
                    <a:pt x="7611" y="179713"/>
                    <a:pt x="0" y="146270"/>
                    <a:pt x="15290" y="107610"/>
                  </a:cubicBezTo>
                  <a:cubicBezTo>
                    <a:pt x="41718" y="144042"/>
                    <a:pt x="41972" y="185360"/>
                    <a:pt x="42334" y="224167"/>
                  </a:cubicBezTo>
                  <a:cubicBezTo>
                    <a:pt x="42627" y="246393"/>
                    <a:pt x="42803" y="268572"/>
                    <a:pt x="43838" y="290427"/>
                  </a:cubicBezTo>
                  <a:cubicBezTo>
                    <a:pt x="45597" y="315781"/>
                    <a:pt x="48254" y="340968"/>
                    <a:pt x="53159" y="365247"/>
                  </a:cubicBezTo>
                  <a:cubicBezTo>
                    <a:pt x="58171" y="389447"/>
                    <a:pt x="65323" y="412807"/>
                    <a:pt x="75503" y="433813"/>
                  </a:cubicBezTo>
                  <a:cubicBezTo>
                    <a:pt x="78053" y="438561"/>
                    <a:pt x="79079" y="444218"/>
                    <a:pt x="80847" y="449484"/>
                  </a:cubicBezTo>
                  <a:cubicBezTo>
                    <a:pt x="82684" y="454692"/>
                    <a:pt x="84589" y="459997"/>
                    <a:pt x="87579" y="464491"/>
                  </a:cubicBezTo>
                  <a:cubicBezTo>
                    <a:pt x="94262" y="473733"/>
                    <a:pt x="99410" y="484314"/>
                    <a:pt x="106669" y="492247"/>
                  </a:cubicBezTo>
                  <a:cubicBezTo>
                    <a:pt x="113997" y="500230"/>
                    <a:pt x="121481" y="507371"/>
                    <a:pt x="129375" y="512843"/>
                  </a:cubicBezTo>
                  <a:cubicBezTo>
                    <a:pt x="137171" y="518363"/>
                    <a:pt x="145691" y="522076"/>
                    <a:pt x="154455" y="524958"/>
                  </a:cubicBezTo>
                  <a:cubicBezTo>
                    <a:pt x="163433" y="527371"/>
                    <a:pt x="172862" y="528426"/>
                    <a:pt x="182505" y="528172"/>
                  </a:cubicBezTo>
                  <a:cubicBezTo>
                    <a:pt x="192236" y="527645"/>
                    <a:pt x="202113" y="525759"/>
                    <a:pt x="211864" y="522720"/>
                  </a:cubicBezTo>
                  <a:cubicBezTo>
                    <a:pt x="231746" y="516067"/>
                    <a:pt x="250944" y="506180"/>
                    <a:pt x="270308" y="495950"/>
                  </a:cubicBezTo>
                  <a:cubicBezTo>
                    <a:pt x="282111" y="489756"/>
                    <a:pt x="293844" y="483454"/>
                    <a:pt x="306321" y="476459"/>
                  </a:cubicBezTo>
                  <a:cubicBezTo>
                    <a:pt x="312515" y="473108"/>
                    <a:pt x="318777" y="469864"/>
                    <a:pt x="325089" y="466699"/>
                  </a:cubicBezTo>
                  <a:cubicBezTo>
                    <a:pt x="325089" y="466699"/>
                    <a:pt x="343584" y="456352"/>
                    <a:pt x="343584" y="456352"/>
                  </a:cubicBezTo>
                  <a:cubicBezTo>
                    <a:pt x="343584" y="456352"/>
                    <a:pt x="362264" y="446074"/>
                    <a:pt x="362264" y="446074"/>
                  </a:cubicBezTo>
                  <a:cubicBezTo>
                    <a:pt x="362264" y="446074"/>
                    <a:pt x="380427" y="434849"/>
                    <a:pt x="380427" y="434849"/>
                  </a:cubicBezTo>
                  <a:cubicBezTo>
                    <a:pt x="392795" y="427628"/>
                    <a:pt x="404373" y="419236"/>
                    <a:pt x="415902" y="410707"/>
                  </a:cubicBezTo>
                  <a:cubicBezTo>
                    <a:pt x="438793" y="393716"/>
                    <a:pt x="458040" y="372877"/>
                    <a:pt x="477228" y="352379"/>
                  </a:cubicBezTo>
                  <a:cubicBezTo>
                    <a:pt x="487018" y="342257"/>
                    <a:pt x="495938" y="331393"/>
                    <a:pt x="506265" y="321614"/>
                  </a:cubicBezTo>
                  <a:cubicBezTo>
                    <a:pt x="516250" y="311550"/>
                    <a:pt x="526235" y="301389"/>
                    <a:pt x="538028" y="292235"/>
                  </a:cubicBezTo>
                  <a:cubicBezTo>
                    <a:pt x="547661" y="284076"/>
                    <a:pt x="555467" y="274395"/>
                    <a:pt x="562521" y="264254"/>
                  </a:cubicBezTo>
                  <a:cubicBezTo>
                    <a:pt x="569468" y="254034"/>
                    <a:pt x="574538" y="242632"/>
                    <a:pt x="579843" y="231475"/>
                  </a:cubicBezTo>
                  <a:cubicBezTo>
                    <a:pt x="589731" y="208711"/>
                    <a:pt x="597664" y="185389"/>
                    <a:pt x="608831" y="163671"/>
                  </a:cubicBezTo>
                  <a:cubicBezTo>
                    <a:pt x="611215" y="159225"/>
                    <a:pt x="613599" y="154790"/>
                    <a:pt x="615934" y="150432"/>
                  </a:cubicBezTo>
                  <a:cubicBezTo>
                    <a:pt x="618005" y="145948"/>
                    <a:pt x="620057" y="141542"/>
                    <a:pt x="622031" y="137282"/>
                  </a:cubicBezTo>
                  <a:cubicBezTo>
                    <a:pt x="626456" y="127844"/>
                    <a:pt x="628733" y="117693"/>
                    <a:pt x="632260" y="109398"/>
                  </a:cubicBezTo>
                  <a:cubicBezTo>
                    <a:pt x="636558" y="99149"/>
                    <a:pt x="648576" y="93883"/>
                    <a:pt x="651702" y="86204"/>
                  </a:cubicBezTo>
                  <a:cubicBezTo>
                    <a:pt x="654448" y="81075"/>
                    <a:pt x="659216" y="68764"/>
                    <a:pt x="664775" y="54969"/>
                  </a:cubicBezTo>
                  <a:cubicBezTo>
                    <a:pt x="669220" y="44241"/>
                    <a:pt x="664169" y="27759"/>
                    <a:pt x="667725" y="18341"/>
                  </a:cubicBezTo>
                  <a:cubicBezTo>
                    <a:pt x="671125" y="9562"/>
                    <a:pt x="676208" y="3617"/>
                    <a:pt x="680607" y="1809"/>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9" name="Shape 60">
              <a:extLst>
                <a:ext uri="{FF2B5EF4-FFF2-40B4-BE49-F238E27FC236}">
                  <a16:creationId xmlns:a16="http://schemas.microsoft.com/office/drawing/2014/main" id="{95114614-AEFC-41FD-F51D-5EEB7CE1F456}"/>
                </a:ext>
              </a:extLst>
            </p:cNvPr>
            <p:cNvSpPr/>
            <p:nvPr/>
          </p:nvSpPr>
          <p:spPr>
            <a:xfrm>
              <a:off x="3900883" y="4767697"/>
              <a:ext cx="66212" cy="239672"/>
            </a:xfrm>
            <a:custGeom>
              <a:avLst/>
              <a:gdLst/>
              <a:ahLst/>
              <a:cxnLst/>
              <a:rect l="0" t="0" r="0" b="0"/>
              <a:pathLst>
                <a:path w="66212" h="239672">
                  <a:moveTo>
                    <a:pt x="36692" y="565"/>
                  </a:moveTo>
                  <a:cubicBezTo>
                    <a:pt x="40692" y="0"/>
                    <a:pt x="45216" y="37"/>
                    <a:pt x="48635" y="647"/>
                  </a:cubicBezTo>
                  <a:cubicBezTo>
                    <a:pt x="56705" y="2210"/>
                    <a:pt x="58122" y="12635"/>
                    <a:pt x="59920" y="15947"/>
                  </a:cubicBezTo>
                  <a:cubicBezTo>
                    <a:pt x="66212" y="27271"/>
                    <a:pt x="63193" y="44173"/>
                    <a:pt x="60653" y="55985"/>
                  </a:cubicBezTo>
                  <a:cubicBezTo>
                    <a:pt x="55328" y="81231"/>
                    <a:pt x="59598" y="97166"/>
                    <a:pt x="61952" y="117624"/>
                  </a:cubicBezTo>
                  <a:cubicBezTo>
                    <a:pt x="64141" y="137828"/>
                    <a:pt x="64512" y="163094"/>
                    <a:pt x="46379" y="201529"/>
                  </a:cubicBezTo>
                  <a:cubicBezTo>
                    <a:pt x="42783" y="209004"/>
                    <a:pt x="32231" y="214475"/>
                    <a:pt x="32339" y="222623"/>
                  </a:cubicBezTo>
                  <a:cubicBezTo>
                    <a:pt x="32554" y="229189"/>
                    <a:pt x="37840" y="239672"/>
                    <a:pt x="18397" y="239506"/>
                  </a:cubicBezTo>
                  <a:cubicBezTo>
                    <a:pt x="6517" y="232892"/>
                    <a:pt x="1407" y="226297"/>
                    <a:pt x="733" y="220884"/>
                  </a:cubicBezTo>
                  <a:cubicBezTo>
                    <a:pt x="0" y="215462"/>
                    <a:pt x="3117" y="210908"/>
                    <a:pt x="5550" y="206151"/>
                  </a:cubicBezTo>
                  <a:cubicBezTo>
                    <a:pt x="13541" y="189854"/>
                    <a:pt x="14577" y="177007"/>
                    <a:pt x="15368" y="161648"/>
                  </a:cubicBezTo>
                  <a:cubicBezTo>
                    <a:pt x="15994" y="146202"/>
                    <a:pt x="16541" y="128303"/>
                    <a:pt x="21045" y="100057"/>
                  </a:cubicBezTo>
                  <a:cubicBezTo>
                    <a:pt x="24259" y="79716"/>
                    <a:pt x="19423" y="59405"/>
                    <a:pt x="16844" y="39307"/>
                  </a:cubicBezTo>
                  <a:cubicBezTo>
                    <a:pt x="16160" y="33484"/>
                    <a:pt x="14127" y="27642"/>
                    <a:pt x="20429" y="21663"/>
                  </a:cubicBezTo>
                  <a:cubicBezTo>
                    <a:pt x="23829" y="18458"/>
                    <a:pt x="29554" y="15175"/>
                    <a:pt x="29642" y="11961"/>
                  </a:cubicBezTo>
                  <a:cubicBezTo>
                    <a:pt x="29730" y="9245"/>
                    <a:pt x="25803" y="6890"/>
                    <a:pt x="27884" y="4096"/>
                  </a:cubicBezTo>
                  <a:cubicBezTo>
                    <a:pt x="29213" y="2299"/>
                    <a:pt x="32691" y="1131"/>
                    <a:pt x="36692" y="56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0" name="Shape 61">
              <a:extLst>
                <a:ext uri="{FF2B5EF4-FFF2-40B4-BE49-F238E27FC236}">
                  <a16:creationId xmlns:a16="http://schemas.microsoft.com/office/drawing/2014/main" id="{1EF96284-C94A-8DA6-F365-F7D8C7F5D87C}"/>
                </a:ext>
              </a:extLst>
            </p:cNvPr>
            <p:cNvSpPr/>
            <p:nvPr/>
          </p:nvSpPr>
          <p:spPr>
            <a:xfrm>
              <a:off x="3440616" y="5550011"/>
              <a:ext cx="214160" cy="1199995"/>
            </a:xfrm>
            <a:custGeom>
              <a:avLst/>
              <a:gdLst/>
              <a:ahLst/>
              <a:cxnLst/>
              <a:rect l="0" t="0" r="0" b="0"/>
              <a:pathLst>
                <a:path w="214160" h="1199995">
                  <a:moveTo>
                    <a:pt x="94545" y="1214"/>
                  </a:moveTo>
                  <a:cubicBezTo>
                    <a:pt x="98824" y="0"/>
                    <a:pt x="102117" y="2620"/>
                    <a:pt x="102136" y="9875"/>
                  </a:cubicBezTo>
                  <a:cubicBezTo>
                    <a:pt x="102693" y="13069"/>
                    <a:pt x="107129" y="7891"/>
                    <a:pt x="107442" y="9767"/>
                  </a:cubicBezTo>
                  <a:cubicBezTo>
                    <a:pt x="106943" y="18189"/>
                    <a:pt x="98912" y="26777"/>
                    <a:pt x="97212" y="35286"/>
                  </a:cubicBezTo>
                  <a:cubicBezTo>
                    <a:pt x="95541" y="43621"/>
                    <a:pt x="105439" y="54240"/>
                    <a:pt x="103475" y="62584"/>
                  </a:cubicBezTo>
                  <a:cubicBezTo>
                    <a:pt x="101511" y="70898"/>
                    <a:pt x="95669" y="78138"/>
                    <a:pt x="94213" y="86482"/>
                  </a:cubicBezTo>
                  <a:cubicBezTo>
                    <a:pt x="92767" y="94689"/>
                    <a:pt x="96724" y="104039"/>
                    <a:pt x="95131" y="112304"/>
                  </a:cubicBezTo>
                  <a:cubicBezTo>
                    <a:pt x="93529" y="120442"/>
                    <a:pt x="87960" y="128151"/>
                    <a:pt x="86377" y="136455"/>
                  </a:cubicBezTo>
                  <a:cubicBezTo>
                    <a:pt x="77467" y="181036"/>
                    <a:pt x="59861" y="224533"/>
                    <a:pt x="58738" y="270511"/>
                  </a:cubicBezTo>
                  <a:cubicBezTo>
                    <a:pt x="57438" y="329492"/>
                    <a:pt x="63105" y="386901"/>
                    <a:pt x="77164" y="441985"/>
                  </a:cubicBezTo>
                  <a:cubicBezTo>
                    <a:pt x="81932" y="460225"/>
                    <a:pt x="87090" y="478222"/>
                    <a:pt x="90276" y="496853"/>
                  </a:cubicBezTo>
                  <a:cubicBezTo>
                    <a:pt x="93988" y="520263"/>
                    <a:pt x="94418" y="545118"/>
                    <a:pt x="101960" y="568223"/>
                  </a:cubicBezTo>
                  <a:cubicBezTo>
                    <a:pt x="119058" y="620123"/>
                    <a:pt x="137992" y="672168"/>
                    <a:pt x="156321" y="725297"/>
                  </a:cubicBezTo>
                  <a:cubicBezTo>
                    <a:pt x="176320" y="783263"/>
                    <a:pt x="194854" y="843153"/>
                    <a:pt x="203872" y="905574"/>
                  </a:cubicBezTo>
                  <a:cubicBezTo>
                    <a:pt x="208562" y="937571"/>
                    <a:pt x="211834" y="969803"/>
                    <a:pt x="212978" y="1002015"/>
                  </a:cubicBezTo>
                  <a:cubicBezTo>
                    <a:pt x="214160" y="1034891"/>
                    <a:pt x="209226" y="1068139"/>
                    <a:pt x="211746" y="1100184"/>
                  </a:cubicBezTo>
                  <a:cubicBezTo>
                    <a:pt x="212186" y="1108958"/>
                    <a:pt x="212968" y="1117653"/>
                    <a:pt x="213241" y="1126300"/>
                  </a:cubicBezTo>
                  <a:cubicBezTo>
                    <a:pt x="213183" y="1134917"/>
                    <a:pt x="212978" y="1143515"/>
                    <a:pt x="211922" y="1151995"/>
                  </a:cubicBezTo>
                  <a:cubicBezTo>
                    <a:pt x="210486" y="1160436"/>
                    <a:pt x="208415" y="1168799"/>
                    <a:pt x="205181" y="1176909"/>
                  </a:cubicBezTo>
                  <a:cubicBezTo>
                    <a:pt x="201488" y="1184939"/>
                    <a:pt x="196701" y="1192716"/>
                    <a:pt x="190458" y="1199995"/>
                  </a:cubicBezTo>
                  <a:cubicBezTo>
                    <a:pt x="178186" y="1160788"/>
                    <a:pt x="182514" y="1127804"/>
                    <a:pt x="183628" y="1092476"/>
                  </a:cubicBezTo>
                  <a:cubicBezTo>
                    <a:pt x="183785" y="1082520"/>
                    <a:pt x="184127" y="1072545"/>
                    <a:pt x="183638" y="1062531"/>
                  </a:cubicBezTo>
                  <a:cubicBezTo>
                    <a:pt x="183501" y="1052516"/>
                    <a:pt x="182886" y="1042492"/>
                    <a:pt x="182065" y="1032458"/>
                  </a:cubicBezTo>
                  <a:cubicBezTo>
                    <a:pt x="177502" y="985903"/>
                    <a:pt x="166316" y="939574"/>
                    <a:pt x="151436" y="894935"/>
                  </a:cubicBezTo>
                  <a:cubicBezTo>
                    <a:pt x="147870" y="884579"/>
                    <a:pt x="148925" y="872297"/>
                    <a:pt x="144763" y="862058"/>
                  </a:cubicBezTo>
                  <a:cubicBezTo>
                    <a:pt x="140787" y="851810"/>
                    <a:pt x="138676" y="840662"/>
                    <a:pt x="134475" y="830452"/>
                  </a:cubicBezTo>
                  <a:cubicBezTo>
                    <a:pt x="117456" y="789398"/>
                    <a:pt x="101188" y="747671"/>
                    <a:pt x="79499" y="707164"/>
                  </a:cubicBezTo>
                  <a:cubicBezTo>
                    <a:pt x="68527" y="686559"/>
                    <a:pt x="57487" y="665876"/>
                    <a:pt x="48645" y="644079"/>
                  </a:cubicBezTo>
                  <a:cubicBezTo>
                    <a:pt x="26956" y="591183"/>
                    <a:pt x="18114" y="532866"/>
                    <a:pt x="11030" y="475007"/>
                  </a:cubicBezTo>
                  <a:cubicBezTo>
                    <a:pt x="7591" y="446225"/>
                    <a:pt x="3019" y="417706"/>
                    <a:pt x="1534" y="388796"/>
                  </a:cubicBezTo>
                  <a:cubicBezTo>
                    <a:pt x="0" y="359936"/>
                    <a:pt x="2169" y="330948"/>
                    <a:pt x="11323" y="303075"/>
                  </a:cubicBezTo>
                  <a:cubicBezTo>
                    <a:pt x="19071" y="279274"/>
                    <a:pt x="20625" y="255357"/>
                    <a:pt x="22012" y="231069"/>
                  </a:cubicBezTo>
                  <a:cubicBezTo>
                    <a:pt x="23223" y="206810"/>
                    <a:pt x="24484" y="182335"/>
                    <a:pt x="31137" y="159152"/>
                  </a:cubicBezTo>
                  <a:cubicBezTo>
                    <a:pt x="33990" y="149675"/>
                    <a:pt x="36814" y="140246"/>
                    <a:pt x="39471" y="131414"/>
                  </a:cubicBezTo>
                  <a:cubicBezTo>
                    <a:pt x="42607" y="121713"/>
                    <a:pt x="43301" y="111503"/>
                    <a:pt x="46261" y="103188"/>
                  </a:cubicBezTo>
                  <a:cubicBezTo>
                    <a:pt x="49847" y="92832"/>
                    <a:pt x="61073" y="87175"/>
                    <a:pt x="63681" y="79770"/>
                  </a:cubicBezTo>
                  <a:cubicBezTo>
                    <a:pt x="65801" y="74719"/>
                    <a:pt x="70716" y="63063"/>
                    <a:pt x="76177" y="50098"/>
                  </a:cubicBezTo>
                  <a:cubicBezTo>
                    <a:pt x="80281" y="40084"/>
                    <a:pt x="76773" y="24247"/>
                    <a:pt x="81033" y="15561"/>
                  </a:cubicBezTo>
                  <a:cubicBezTo>
                    <a:pt x="85000" y="7476"/>
                    <a:pt x="90266" y="2428"/>
                    <a:pt x="94545" y="1214"/>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1" name="Shape 62">
              <a:extLst>
                <a:ext uri="{FF2B5EF4-FFF2-40B4-BE49-F238E27FC236}">
                  <a16:creationId xmlns:a16="http://schemas.microsoft.com/office/drawing/2014/main" id="{1220A0F1-14FC-12A7-47D5-CC22797AB7CD}"/>
                </a:ext>
              </a:extLst>
            </p:cNvPr>
            <p:cNvSpPr/>
            <p:nvPr/>
          </p:nvSpPr>
          <p:spPr>
            <a:xfrm>
              <a:off x="4548316" y="4439985"/>
              <a:ext cx="47649" cy="370263"/>
            </a:xfrm>
            <a:custGeom>
              <a:avLst/>
              <a:gdLst/>
              <a:ahLst/>
              <a:cxnLst/>
              <a:rect l="0" t="0" r="0" b="0"/>
              <a:pathLst>
                <a:path w="47649" h="370263">
                  <a:moveTo>
                    <a:pt x="30815" y="535"/>
                  </a:moveTo>
                  <a:cubicBezTo>
                    <a:pt x="32859" y="0"/>
                    <a:pt x="34855" y="672"/>
                    <a:pt x="35729" y="2880"/>
                  </a:cubicBezTo>
                  <a:cubicBezTo>
                    <a:pt x="36384" y="3827"/>
                    <a:pt x="38045" y="2079"/>
                    <a:pt x="38426" y="2635"/>
                  </a:cubicBezTo>
                  <a:cubicBezTo>
                    <a:pt x="39168" y="5214"/>
                    <a:pt x="36091" y="8136"/>
                    <a:pt x="36218" y="10793"/>
                  </a:cubicBezTo>
                  <a:cubicBezTo>
                    <a:pt x="36335" y="13402"/>
                    <a:pt x="42656" y="16235"/>
                    <a:pt x="42588" y="18854"/>
                  </a:cubicBezTo>
                  <a:cubicBezTo>
                    <a:pt x="42539" y="21462"/>
                    <a:pt x="40429" y="23895"/>
                    <a:pt x="40595" y="26503"/>
                  </a:cubicBezTo>
                  <a:cubicBezTo>
                    <a:pt x="40770" y="29054"/>
                    <a:pt x="43867" y="31760"/>
                    <a:pt x="43907" y="34359"/>
                  </a:cubicBezTo>
                  <a:cubicBezTo>
                    <a:pt x="43946" y="36909"/>
                    <a:pt x="41963" y="39469"/>
                    <a:pt x="41963" y="42077"/>
                  </a:cubicBezTo>
                  <a:cubicBezTo>
                    <a:pt x="41972" y="56117"/>
                    <a:pt x="36442" y="69951"/>
                    <a:pt x="37976" y="84225"/>
                  </a:cubicBezTo>
                  <a:cubicBezTo>
                    <a:pt x="39960" y="102593"/>
                    <a:pt x="42060" y="120912"/>
                    <a:pt x="44405" y="139172"/>
                  </a:cubicBezTo>
                  <a:cubicBezTo>
                    <a:pt x="45148" y="145190"/>
                    <a:pt x="45968" y="151189"/>
                    <a:pt x="45157" y="157149"/>
                  </a:cubicBezTo>
                  <a:cubicBezTo>
                    <a:pt x="44171" y="164642"/>
                    <a:pt x="40653" y="172058"/>
                    <a:pt x="40780" y="179610"/>
                  </a:cubicBezTo>
                  <a:cubicBezTo>
                    <a:pt x="41083" y="196591"/>
                    <a:pt x="40605" y="213551"/>
                    <a:pt x="39911" y="230512"/>
                  </a:cubicBezTo>
                  <a:cubicBezTo>
                    <a:pt x="39207" y="249046"/>
                    <a:pt x="37752" y="267580"/>
                    <a:pt x="34469" y="286084"/>
                  </a:cubicBezTo>
                  <a:cubicBezTo>
                    <a:pt x="32818" y="295454"/>
                    <a:pt x="31391" y="304745"/>
                    <a:pt x="30795" y="314085"/>
                  </a:cubicBezTo>
                  <a:cubicBezTo>
                    <a:pt x="30131" y="323416"/>
                    <a:pt x="28402" y="334124"/>
                    <a:pt x="33600" y="342331"/>
                  </a:cubicBezTo>
                  <a:cubicBezTo>
                    <a:pt x="36315" y="346776"/>
                    <a:pt x="39794" y="350293"/>
                    <a:pt x="42324" y="354201"/>
                  </a:cubicBezTo>
                  <a:cubicBezTo>
                    <a:pt x="44874" y="358207"/>
                    <a:pt x="46740" y="362359"/>
                    <a:pt x="47649" y="369619"/>
                  </a:cubicBezTo>
                  <a:cubicBezTo>
                    <a:pt x="39794" y="370263"/>
                    <a:pt x="33091" y="367107"/>
                    <a:pt x="28402" y="362379"/>
                  </a:cubicBezTo>
                  <a:cubicBezTo>
                    <a:pt x="23771" y="357591"/>
                    <a:pt x="20947" y="351505"/>
                    <a:pt x="18915" y="345516"/>
                  </a:cubicBezTo>
                  <a:cubicBezTo>
                    <a:pt x="16639" y="338657"/>
                    <a:pt x="15163" y="331779"/>
                    <a:pt x="14157" y="324979"/>
                  </a:cubicBezTo>
                  <a:cubicBezTo>
                    <a:pt x="11314" y="309318"/>
                    <a:pt x="10513" y="293832"/>
                    <a:pt x="9174" y="279109"/>
                  </a:cubicBezTo>
                  <a:cubicBezTo>
                    <a:pt x="8852" y="275689"/>
                    <a:pt x="11118" y="272084"/>
                    <a:pt x="10649" y="268674"/>
                  </a:cubicBezTo>
                  <a:cubicBezTo>
                    <a:pt x="10161" y="265274"/>
                    <a:pt x="10982" y="261776"/>
                    <a:pt x="10552" y="258367"/>
                  </a:cubicBezTo>
                  <a:cubicBezTo>
                    <a:pt x="8822" y="244620"/>
                    <a:pt x="8666" y="230884"/>
                    <a:pt x="5364" y="216951"/>
                  </a:cubicBezTo>
                  <a:cubicBezTo>
                    <a:pt x="3683" y="209888"/>
                    <a:pt x="2091" y="202804"/>
                    <a:pt x="1446" y="195731"/>
                  </a:cubicBezTo>
                  <a:cubicBezTo>
                    <a:pt x="0" y="178516"/>
                    <a:pt x="4611" y="161467"/>
                    <a:pt x="7015" y="144418"/>
                  </a:cubicBezTo>
                  <a:cubicBezTo>
                    <a:pt x="9409" y="127507"/>
                    <a:pt x="5735" y="110594"/>
                    <a:pt x="14138" y="94132"/>
                  </a:cubicBezTo>
                  <a:cubicBezTo>
                    <a:pt x="21299" y="80092"/>
                    <a:pt x="13024" y="65076"/>
                    <a:pt x="15661" y="50733"/>
                  </a:cubicBezTo>
                  <a:cubicBezTo>
                    <a:pt x="16218" y="47792"/>
                    <a:pt x="16756" y="44871"/>
                    <a:pt x="17264" y="42126"/>
                  </a:cubicBezTo>
                  <a:cubicBezTo>
                    <a:pt x="17918" y="39097"/>
                    <a:pt x="17186" y="36000"/>
                    <a:pt x="17801" y="33382"/>
                  </a:cubicBezTo>
                  <a:cubicBezTo>
                    <a:pt x="18554" y="30128"/>
                    <a:pt x="23673" y="27979"/>
                    <a:pt x="24181" y="25634"/>
                  </a:cubicBezTo>
                  <a:cubicBezTo>
                    <a:pt x="24689" y="24012"/>
                    <a:pt x="25862" y="20290"/>
                    <a:pt x="27181" y="16137"/>
                  </a:cubicBezTo>
                  <a:cubicBezTo>
                    <a:pt x="28108" y="12923"/>
                    <a:pt x="24464" y="8253"/>
                    <a:pt x="25607" y="5430"/>
                  </a:cubicBezTo>
                  <a:cubicBezTo>
                    <a:pt x="26677" y="2811"/>
                    <a:pt x="28770" y="1070"/>
                    <a:pt x="30815" y="53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2" name="Shape 63">
              <a:extLst>
                <a:ext uri="{FF2B5EF4-FFF2-40B4-BE49-F238E27FC236}">
                  <a16:creationId xmlns:a16="http://schemas.microsoft.com/office/drawing/2014/main" id="{A17E8159-3967-BD91-E7BE-771987FA77CD}"/>
                </a:ext>
              </a:extLst>
            </p:cNvPr>
            <p:cNvSpPr/>
            <p:nvPr/>
          </p:nvSpPr>
          <p:spPr>
            <a:xfrm>
              <a:off x="5027147" y="6557321"/>
              <a:ext cx="233680" cy="154474"/>
            </a:xfrm>
            <a:custGeom>
              <a:avLst/>
              <a:gdLst/>
              <a:ahLst/>
              <a:cxnLst/>
              <a:rect l="0" t="0" r="0" b="0"/>
              <a:pathLst>
                <a:path w="233680" h="154474">
                  <a:moveTo>
                    <a:pt x="216666" y="1233"/>
                  </a:moveTo>
                  <a:cubicBezTo>
                    <a:pt x="220120" y="0"/>
                    <a:pt x="224707" y="1406"/>
                    <a:pt x="231873" y="8724"/>
                  </a:cubicBezTo>
                  <a:cubicBezTo>
                    <a:pt x="233680" y="32524"/>
                    <a:pt x="226441" y="34703"/>
                    <a:pt x="219113" y="37204"/>
                  </a:cubicBezTo>
                  <a:cubicBezTo>
                    <a:pt x="219113" y="37204"/>
                    <a:pt x="206617" y="41405"/>
                    <a:pt x="206617" y="41405"/>
                  </a:cubicBezTo>
                  <a:cubicBezTo>
                    <a:pt x="197443" y="45772"/>
                    <a:pt x="188738" y="51234"/>
                    <a:pt x="180980" y="58093"/>
                  </a:cubicBezTo>
                  <a:cubicBezTo>
                    <a:pt x="179203" y="59714"/>
                    <a:pt x="174894" y="56822"/>
                    <a:pt x="173243" y="58718"/>
                  </a:cubicBezTo>
                  <a:cubicBezTo>
                    <a:pt x="171602" y="60603"/>
                    <a:pt x="168739" y="60349"/>
                    <a:pt x="167078" y="62186"/>
                  </a:cubicBezTo>
                  <a:cubicBezTo>
                    <a:pt x="160454" y="69719"/>
                    <a:pt x="152481" y="74799"/>
                    <a:pt x="147909" y="85575"/>
                  </a:cubicBezTo>
                  <a:cubicBezTo>
                    <a:pt x="145564" y="90969"/>
                    <a:pt x="143385" y="96508"/>
                    <a:pt x="140142" y="100231"/>
                  </a:cubicBezTo>
                  <a:cubicBezTo>
                    <a:pt x="132297" y="109288"/>
                    <a:pt x="118257" y="108506"/>
                    <a:pt x="106650" y="112092"/>
                  </a:cubicBezTo>
                  <a:cubicBezTo>
                    <a:pt x="95082" y="115707"/>
                    <a:pt x="91135" y="129375"/>
                    <a:pt x="73041" y="124128"/>
                  </a:cubicBezTo>
                  <a:cubicBezTo>
                    <a:pt x="57428" y="119839"/>
                    <a:pt x="60594" y="140581"/>
                    <a:pt x="50941" y="144079"/>
                  </a:cubicBezTo>
                  <a:cubicBezTo>
                    <a:pt x="48938" y="144821"/>
                    <a:pt x="46936" y="145564"/>
                    <a:pt x="45069" y="146258"/>
                  </a:cubicBezTo>
                  <a:cubicBezTo>
                    <a:pt x="42910" y="146922"/>
                    <a:pt x="42480" y="149706"/>
                    <a:pt x="40565" y="150234"/>
                  </a:cubicBezTo>
                  <a:cubicBezTo>
                    <a:pt x="38201" y="150888"/>
                    <a:pt x="30580" y="144391"/>
                    <a:pt x="28880" y="144949"/>
                  </a:cubicBezTo>
                  <a:cubicBezTo>
                    <a:pt x="27513" y="145104"/>
                    <a:pt x="24357" y="145476"/>
                    <a:pt x="20849" y="145886"/>
                  </a:cubicBezTo>
                  <a:cubicBezTo>
                    <a:pt x="18241" y="146365"/>
                    <a:pt x="21152" y="154474"/>
                    <a:pt x="18446" y="154396"/>
                  </a:cubicBezTo>
                  <a:cubicBezTo>
                    <a:pt x="13414" y="154269"/>
                    <a:pt x="4201" y="146169"/>
                    <a:pt x="3742" y="141011"/>
                  </a:cubicBezTo>
                  <a:cubicBezTo>
                    <a:pt x="3263" y="139477"/>
                    <a:pt x="274" y="138080"/>
                    <a:pt x="0" y="137191"/>
                  </a:cubicBezTo>
                  <a:cubicBezTo>
                    <a:pt x="127" y="134572"/>
                    <a:pt x="5530" y="137367"/>
                    <a:pt x="6517" y="135618"/>
                  </a:cubicBezTo>
                  <a:cubicBezTo>
                    <a:pt x="7474" y="133918"/>
                    <a:pt x="283" y="122839"/>
                    <a:pt x="1534" y="121354"/>
                  </a:cubicBezTo>
                  <a:cubicBezTo>
                    <a:pt x="2794" y="119879"/>
                    <a:pt x="6683" y="121588"/>
                    <a:pt x="7660" y="119839"/>
                  </a:cubicBezTo>
                  <a:cubicBezTo>
                    <a:pt x="8607" y="118110"/>
                    <a:pt x="5774" y="111858"/>
                    <a:pt x="6946" y="110275"/>
                  </a:cubicBezTo>
                  <a:cubicBezTo>
                    <a:pt x="8089" y="108721"/>
                    <a:pt x="11900" y="110265"/>
                    <a:pt x="13131" y="108770"/>
                  </a:cubicBezTo>
                  <a:cubicBezTo>
                    <a:pt x="19843" y="100661"/>
                    <a:pt x="33589" y="101550"/>
                    <a:pt x="38963" y="91633"/>
                  </a:cubicBezTo>
                  <a:cubicBezTo>
                    <a:pt x="45880" y="78727"/>
                    <a:pt x="53286" y="66016"/>
                    <a:pt x="61004" y="53286"/>
                  </a:cubicBezTo>
                  <a:cubicBezTo>
                    <a:pt x="63554" y="49085"/>
                    <a:pt x="66202" y="44962"/>
                    <a:pt x="70579" y="43438"/>
                  </a:cubicBezTo>
                  <a:cubicBezTo>
                    <a:pt x="76070" y="41493"/>
                    <a:pt x="84394" y="44073"/>
                    <a:pt x="88741" y="40506"/>
                  </a:cubicBezTo>
                  <a:cubicBezTo>
                    <a:pt x="98570" y="32465"/>
                    <a:pt x="109620" y="26291"/>
                    <a:pt x="121041" y="20879"/>
                  </a:cubicBezTo>
                  <a:cubicBezTo>
                    <a:pt x="133547" y="14987"/>
                    <a:pt x="147039" y="10991"/>
                    <a:pt x="162339" y="10971"/>
                  </a:cubicBezTo>
                  <a:cubicBezTo>
                    <a:pt x="170214" y="11011"/>
                    <a:pt x="177981" y="11020"/>
                    <a:pt x="185778" y="11294"/>
                  </a:cubicBezTo>
                  <a:cubicBezTo>
                    <a:pt x="193682" y="11460"/>
                    <a:pt x="203374" y="15476"/>
                    <a:pt x="208259" y="9584"/>
                  </a:cubicBezTo>
                  <a:cubicBezTo>
                    <a:pt x="210891" y="6341"/>
                    <a:pt x="213212" y="2467"/>
                    <a:pt x="216666" y="123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3" name="Shape 64">
              <a:extLst>
                <a:ext uri="{FF2B5EF4-FFF2-40B4-BE49-F238E27FC236}">
                  <a16:creationId xmlns:a16="http://schemas.microsoft.com/office/drawing/2014/main" id="{0225CC23-012A-F6C0-8525-1BE3A94E6BD8}"/>
                </a:ext>
              </a:extLst>
            </p:cNvPr>
            <p:cNvSpPr/>
            <p:nvPr/>
          </p:nvSpPr>
          <p:spPr>
            <a:xfrm>
              <a:off x="5032168" y="5688167"/>
              <a:ext cx="88146" cy="962605"/>
            </a:xfrm>
            <a:custGeom>
              <a:avLst/>
              <a:gdLst/>
              <a:ahLst/>
              <a:cxnLst/>
              <a:rect l="0" t="0" r="0" b="0"/>
              <a:pathLst>
                <a:path w="88146" h="962605">
                  <a:moveTo>
                    <a:pt x="44718" y="0"/>
                  </a:moveTo>
                  <a:cubicBezTo>
                    <a:pt x="55416" y="14440"/>
                    <a:pt x="60262" y="28548"/>
                    <a:pt x="62255" y="42646"/>
                  </a:cubicBezTo>
                  <a:cubicBezTo>
                    <a:pt x="64453" y="56813"/>
                    <a:pt x="63740" y="70950"/>
                    <a:pt x="62988" y="85038"/>
                  </a:cubicBezTo>
                  <a:cubicBezTo>
                    <a:pt x="62988" y="85038"/>
                    <a:pt x="60926" y="133352"/>
                    <a:pt x="60926" y="133352"/>
                  </a:cubicBezTo>
                  <a:cubicBezTo>
                    <a:pt x="60643" y="170820"/>
                    <a:pt x="61571" y="208473"/>
                    <a:pt x="64317" y="245736"/>
                  </a:cubicBezTo>
                  <a:cubicBezTo>
                    <a:pt x="64961" y="254402"/>
                    <a:pt x="60399" y="263508"/>
                    <a:pt x="61366" y="272165"/>
                  </a:cubicBezTo>
                  <a:cubicBezTo>
                    <a:pt x="62353" y="280801"/>
                    <a:pt x="60868" y="289672"/>
                    <a:pt x="61796" y="298319"/>
                  </a:cubicBezTo>
                  <a:cubicBezTo>
                    <a:pt x="65460" y="333169"/>
                    <a:pt x="66573" y="368067"/>
                    <a:pt x="74038" y="403113"/>
                  </a:cubicBezTo>
                  <a:cubicBezTo>
                    <a:pt x="77868" y="420874"/>
                    <a:pt x="81756" y="438637"/>
                    <a:pt x="83603" y="456437"/>
                  </a:cubicBezTo>
                  <a:cubicBezTo>
                    <a:pt x="88146" y="499739"/>
                    <a:pt x="80867" y="543293"/>
                    <a:pt x="78659" y="586780"/>
                  </a:cubicBezTo>
                  <a:cubicBezTo>
                    <a:pt x="76383" y="629973"/>
                    <a:pt x="86621" y="671868"/>
                    <a:pt x="73344" y="715188"/>
                  </a:cubicBezTo>
                  <a:cubicBezTo>
                    <a:pt x="61923" y="752324"/>
                    <a:pt x="81942" y="788326"/>
                    <a:pt x="80418" y="825013"/>
                  </a:cubicBezTo>
                  <a:cubicBezTo>
                    <a:pt x="80125" y="832565"/>
                    <a:pt x="79831" y="840079"/>
                    <a:pt x="79558" y="847123"/>
                  </a:cubicBezTo>
                  <a:cubicBezTo>
                    <a:pt x="79108" y="854910"/>
                    <a:pt x="81336" y="862511"/>
                    <a:pt x="80926" y="869272"/>
                  </a:cubicBezTo>
                  <a:cubicBezTo>
                    <a:pt x="80437" y="877635"/>
                    <a:pt x="70989" y="884610"/>
                    <a:pt x="70716" y="890688"/>
                  </a:cubicBezTo>
                  <a:cubicBezTo>
                    <a:pt x="70208" y="894928"/>
                    <a:pt x="69026" y="904708"/>
                    <a:pt x="67726" y="915591"/>
                  </a:cubicBezTo>
                  <a:cubicBezTo>
                    <a:pt x="67013" y="923994"/>
                    <a:pt x="75865" y="934418"/>
                    <a:pt x="74595" y="941873"/>
                  </a:cubicBezTo>
                  <a:cubicBezTo>
                    <a:pt x="72240" y="955756"/>
                    <a:pt x="60575" y="962605"/>
                    <a:pt x="55563" y="952102"/>
                  </a:cubicBezTo>
                  <a:cubicBezTo>
                    <a:pt x="53931" y="949953"/>
                    <a:pt x="51293" y="955014"/>
                    <a:pt x="50336" y="953743"/>
                  </a:cubicBezTo>
                  <a:cubicBezTo>
                    <a:pt x="47961" y="947471"/>
                    <a:pt x="52974" y="938912"/>
                    <a:pt x="51791" y="932230"/>
                  </a:cubicBezTo>
                  <a:cubicBezTo>
                    <a:pt x="50648" y="925694"/>
                    <a:pt x="37078" y="920662"/>
                    <a:pt x="36374" y="913950"/>
                  </a:cubicBezTo>
                  <a:cubicBezTo>
                    <a:pt x="35651" y="907267"/>
                    <a:pt x="39110" y="900351"/>
                    <a:pt x="37957" y="893785"/>
                  </a:cubicBezTo>
                  <a:cubicBezTo>
                    <a:pt x="36823" y="887326"/>
                    <a:pt x="29838" y="881387"/>
                    <a:pt x="28949" y="874753"/>
                  </a:cubicBezTo>
                  <a:cubicBezTo>
                    <a:pt x="28040" y="868226"/>
                    <a:pt x="31372" y="861085"/>
                    <a:pt x="30629" y="854431"/>
                  </a:cubicBezTo>
                  <a:cubicBezTo>
                    <a:pt x="26624" y="818507"/>
                    <a:pt x="34244" y="781761"/>
                    <a:pt x="28011" y="745671"/>
                  </a:cubicBezTo>
                  <a:cubicBezTo>
                    <a:pt x="28011" y="745671"/>
                    <a:pt x="4895" y="606096"/>
                    <a:pt x="4895" y="606096"/>
                  </a:cubicBezTo>
                  <a:cubicBezTo>
                    <a:pt x="2453" y="590737"/>
                    <a:pt x="0" y="575369"/>
                    <a:pt x="733" y="559912"/>
                  </a:cubicBezTo>
                  <a:cubicBezTo>
                    <a:pt x="1661" y="540479"/>
                    <a:pt x="7846" y="520969"/>
                    <a:pt x="6702" y="501585"/>
                  </a:cubicBezTo>
                  <a:cubicBezTo>
                    <a:pt x="4201" y="457942"/>
                    <a:pt x="3693" y="414251"/>
                    <a:pt x="4113" y="370549"/>
                  </a:cubicBezTo>
                  <a:cubicBezTo>
                    <a:pt x="4494" y="322754"/>
                    <a:pt x="6976" y="275164"/>
                    <a:pt x="13805" y="227378"/>
                  </a:cubicBezTo>
                  <a:cubicBezTo>
                    <a:pt x="13805" y="227378"/>
                    <a:pt x="24601" y="153820"/>
                    <a:pt x="24601" y="153820"/>
                  </a:cubicBezTo>
                  <a:cubicBezTo>
                    <a:pt x="28402" y="128925"/>
                    <a:pt x="36345" y="103572"/>
                    <a:pt x="33482" y="78737"/>
                  </a:cubicBezTo>
                  <a:cubicBezTo>
                    <a:pt x="31978" y="65195"/>
                    <a:pt x="29633" y="52064"/>
                    <a:pt x="30219" y="38992"/>
                  </a:cubicBezTo>
                  <a:cubicBezTo>
                    <a:pt x="30981" y="25920"/>
                    <a:pt x="34606" y="12915"/>
                    <a:pt x="4471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4" name="Shape 65">
              <a:extLst>
                <a:ext uri="{FF2B5EF4-FFF2-40B4-BE49-F238E27FC236}">
                  <a16:creationId xmlns:a16="http://schemas.microsoft.com/office/drawing/2014/main" id="{786C5E12-56D5-88E5-5104-8B9BB817C886}"/>
                </a:ext>
              </a:extLst>
            </p:cNvPr>
            <p:cNvSpPr/>
            <p:nvPr/>
          </p:nvSpPr>
          <p:spPr>
            <a:xfrm>
              <a:off x="3477105" y="6673701"/>
              <a:ext cx="910270" cy="425924"/>
            </a:xfrm>
            <a:custGeom>
              <a:avLst/>
              <a:gdLst/>
              <a:ahLst/>
              <a:cxnLst/>
              <a:rect l="0" t="0" r="0" b="0"/>
              <a:pathLst>
                <a:path w="910270" h="425924">
                  <a:moveTo>
                    <a:pt x="611232" y="1401"/>
                  </a:moveTo>
                  <a:cubicBezTo>
                    <a:pt x="645385" y="0"/>
                    <a:pt x="680433" y="4082"/>
                    <a:pt x="712210" y="16182"/>
                  </a:cubicBezTo>
                  <a:cubicBezTo>
                    <a:pt x="718631" y="18843"/>
                    <a:pt x="725023" y="21495"/>
                    <a:pt x="731327" y="24109"/>
                  </a:cubicBezTo>
                  <a:cubicBezTo>
                    <a:pt x="737450" y="26992"/>
                    <a:pt x="743475" y="29828"/>
                    <a:pt x="749312" y="32580"/>
                  </a:cubicBezTo>
                  <a:cubicBezTo>
                    <a:pt x="761926" y="39041"/>
                    <a:pt x="775114" y="44052"/>
                    <a:pt x="785558" y="50443"/>
                  </a:cubicBezTo>
                  <a:cubicBezTo>
                    <a:pt x="798508" y="58392"/>
                    <a:pt x="804732" y="70556"/>
                    <a:pt x="813565" y="76612"/>
                  </a:cubicBezTo>
                  <a:cubicBezTo>
                    <a:pt x="819673" y="80962"/>
                    <a:pt x="833565" y="91215"/>
                    <a:pt x="848461" y="103136"/>
                  </a:cubicBezTo>
                  <a:cubicBezTo>
                    <a:pt x="860125" y="112119"/>
                    <a:pt x="879500" y="118477"/>
                    <a:pt x="889301" y="127160"/>
                  </a:cubicBezTo>
                  <a:cubicBezTo>
                    <a:pt x="907450" y="143357"/>
                    <a:pt x="910270" y="156702"/>
                    <a:pt x="893064" y="148117"/>
                  </a:cubicBezTo>
                  <a:cubicBezTo>
                    <a:pt x="889201" y="146688"/>
                    <a:pt x="894707" y="153454"/>
                    <a:pt x="892441" y="152606"/>
                  </a:cubicBezTo>
                  <a:cubicBezTo>
                    <a:pt x="882547" y="147169"/>
                    <a:pt x="873470" y="135479"/>
                    <a:pt x="863545" y="129115"/>
                  </a:cubicBezTo>
                  <a:cubicBezTo>
                    <a:pt x="853810" y="122903"/>
                    <a:pt x="839837" y="125180"/>
                    <a:pt x="830101" y="118968"/>
                  </a:cubicBezTo>
                  <a:cubicBezTo>
                    <a:pt x="820367" y="112824"/>
                    <a:pt x="812372" y="104032"/>
                    <a:pt x="802342" y="98647"/>
                  </a:cubicBezTo>
                  <a:cubicBezTo>
                    <a:pt x="792554" y="93149"/>
                    <a:pt x="780707" y="92173"/>
                    <a:pt x="770778" y="86923"/>
                  </a:cubicBezTo>
                  <a:cubicBezTo>
                    <a:pt x="760906" y="82043"/>
                    <a:pt x="751757" y="74117"/>
                    <a:pt x="741425" y="69648"/>
                  </a:cubicBezTo>
                  <a:cubicBezTo>
                    <a:pt x="713758" y="57359"/>
                    <a:pt x="685806" y="45934"/>
                    <a:pt x="656489" y="39389"/>
                  </a:cubicBezTo>
                  <a:cubicBezTo>
                    <a:pt x="627228" y="32783"/>
                    <a:pt x="596904" y="31019"/>
                    <a:pt x="567070" y="37189"/>
                  </a:cubicBezTo>
                  <a:cubicBezTo>
                    <a:pt x="528788" y="44907"/>
                    <a:pt x="490890" y="58871"/>
                    <a:pt x="452394" y="72320"/>
                  </a:cubicBezTo>
                  <a:cubicBezTo>
                    <a:pt x="414127" y="85940"/>
                    <a:pt x="376170" y="100276"/>
                    <a:pt x="338531" y="115319"/>
                  </a:cubicBezTo>
                  <a:cubicBezTo>
                    <a:pt x="313774" y="125235"/>
                    <a:pt x="288908" y="135506"/>
                    <a:pt x="263831" y="143739"/>
                  </a:cubicBezTo>
                  <a:cubicBezTo>
                    <a:pt x="248378" y="148864"/>
                    <a:pt x="233738" y="153188"/>
                    <a:pt x="220806" y="159185"/>
                  </a:cubicBezTo>
                  <a:cubicBezTo>
                    <a:pt x="207910" y="165005"/>
                    <a:pt x="196868" y="172904"/>
                    <a:pt x="186705" y="184283"/>
                  </a:cubicBezTo>
                  <a:cubicBezTo>
                    <a:pt x="175446" y="196868"/>
                    <a:pt x="164952" y="211781"/>
                    <a:pt x="153669" y="227269"/>
                  </a:cubicBezTo>
                  <a:cubicBezTo>
                    <a:pt x="142617" y="242557"/>
                    <a:pt x="131749" y="257790"/>
                    <a:pt x="121509" y="273119"/>
                  </a:cubicBezTo>
                  <a:cubicBezTo>
                    <a:pt x="100850" y="303671"/>
                    <a:pt x="83748" y="335091"/>
                    <a:pt x="68892" y="369042"/>
                  </a:cubicBezTo>
                  <a:cubicBezTo>
                    <a:pt x="66866" y="373709"/>
                    <a:pt x="67282" y="372625"/>
                    <a:pt x="66806" y="373623"/>
                  </a:cubicBezTo>
                  <a:cubicBezTo>
                    <a:pt x="66806" y="373623"/>
                    <a:pt x="65862" y="375569"/>
                    <a:pt x="65862" y="375569"/>
                  </a:cubicBezTo>
                  <a:cubicBezTo>
                    <a:pt x="65285" y="376852"/>
                    <a:pt x="64362" y="378427"/>
                    <a:pt x="64000" y="379706"/>
                  </a:cubicBezTo>
                  <a:cubicBezTo>
                    <a:pt x="65463" y="380025"/>
                    <a:pt x="66997" y="380440"/>
                    <a:pt x="68659" y="380911"/>
                  </a:cubicBezTo>
                  <a:cubicBezTo>
                    <a:pt x="68659" y="380911"/>
                    <a:pt x="71255" y="381615"/>
                    <a:pt x="71255" y="381615"/>
                  </a:cubicBezTo>
                  <a:cubicBezTo>
                    <a:pt x="71255" y="381615"/>
                    <a:pt x="72129" y="381801"/>
                    <a:pt x="72129" y="381801"/>
                  </a:cubicBezTo>
                  <a:cubicBezTo>
                    <a:pt x="73002" y="381937"/>
                    <a:pt x="73954" y="382121"/>
                    <a:pt x="74708" y="382182"/>
                  </a:cubicBezTo>
                  <a:cubicBezTo>
                    <a:pt x="76225" y="382305"/>
                    <a:pt x="78041" y="382655"/>
                    <a:pt x="79331" y="382646"/>
                  </a:cubicBezTo>
                  <a:cubicBezTo>
                    <a:pt x="85162" y="382964"/>
                    <a:pt x="88114" y="382546"/>
                    <a:pt x="91735" y="381019"/>
                  </a:cubicBezTo>
                  <a:cubicBezTo>
                    <a:pt x="95355" y="379482"/>
                    <a:pt x="100010" y="375693"/>
                    <a:pt x="104608" y="370685"/>
                  </a:cubicBezTo>
                  <a:cubicBezTo>
                    <a:pt x="125004" y="348045"/>
                    <a:pt x="143959" y="318615"/>
                    <a:pt x="167409" y="291812"/>
                  </a:cubicBezTo>
                  <a:cubicBezTo>
                    <a:pt x="182157" y="274868"/>
                    <a:pt x="199444" y="258669"/>
                    <a:pt x="218918" y="246359"/>
                  </a:cubicBezTo>
                  <a:cubicBezTo>
                    <a:pt x="238211" y="233819"/>
                    <a:pt x="259092" y="224927"/>
                    <a:pt x="280146" y="218163"/>
                  </a:cubicBezTo>
                  <a:cubicBezTo>
                    <a:pt x="323200" y="204426"/>
                    <a:pt x="368342" y="202398"/>
                    <a:pt x="410482" y="191946"/>
                  </a:cubicBezTo>
                  <a:cubicBezTo>
                    <a:pt x="433469" y="186349"/>
                    <a:pt x="456082" y="180693"/>
                    <a:pt x="479503" y="179660"/>
                  </a:cubicBezTo>
                  <a:cubicBezTo>
                    <a:pt x="502679" y="178584"/>
                    <a:pt x="527236" y="182451"/>
                    <a:pt x="547812" y="195721"/>
                  </a:cubicBezTo>
                  <a:cubicBezTo>
                    <a:pt x="522480" y="197412"/>
                    <a:pt x="499770" y="200549"/>
                    <a:pt x="476286" y="203977"/>
                  </a:cubicBezTo>
                  <a:cubicBezTo>
                    <a:pt x="452909" y="207442"/>
                    <a:pt x="429026" y="211398"/>
                    <a:pt x="404601" y="215629"/>
                  </a:cubicBezTo>
                  <a:cubicBezTo>
                    <a:pt x="376780" y="220483"/>
                    <a:pt x="349321" y="225350"/>
                    <a:pt x="322930" y="232508"/>
                  </a:cubicBezTo>
                  <a:cubicBezTo>
                    <a:pt x="292418" y="241156"/>
                    <a:pt x="263193" y="253157"/>
                    <a:pt x="238890" y="271096"/>
                  </a:cubicBezTo>
                  <a:cubicBezTo>
                    <a:pt x="214461" y="288627"/>
                    <a:pt x="196299" y="313309"/>
                    <a:pt x="178877" y="340466"/>
                  </a:cubicBezTo>
                  <a:cubicBezTo>
                    <a:pt x="170764" y="353030"/>
                    <a:pt x="159001" y="364541"/>
                    <a:pt x="150391" y="377605"/>
                  </a:cubicBezTo>
                  <a:cubicBezTo>
                    <a:pt x="145917" y="384232"/>
                    <a:pt x="141449" y="390245"/>
                    <a:pt x="135617" y="396874"/>
                  </a:cubicBezTo>
                  <a:cubicBezTo>
                    <a:pt x="129930" y="403491"/>
                    <a:pt x="123120" y="410073"/>
                    <a:pt x="114529" y="415719"/>
                  </a:cubicBezTo>
                  <a:cubicBezTo>
                    <a:pt x="107154" y="420634"/>
                    <a:pt x="97869" y="424096"/>
                    <a:pt x="88991" y="425223"/>
                  </a:cubicBezTo>
                  <a:cubicBezTo>
                    <a:pt x="84530" y="425841"/>
                    <a:pt x="80368" y="425924"/>
                    <a:pt x="76254" y="425909"/>
                  </a:cubicBezTo>
                  <a:cubicBezTo>
                    <a:pt x="76254" y="425909"/>
                    <a:pt x="70413" y="425610"/>
                    <a:pt x="70413" y="425610"/>
                  </a:cubicBezTo>
                  <a:cubicBezTo>
                    <a:pt x="68172" y="425475"/>
                    <a:pt x="67338" y="425337"/>
                    <a:pt x="64243" y="425025"/>
                  </a:cubicBezTo>
                  <a:cubicBezTo>
                    <a:pt x="43918" y="422060"/>
                    <a:pt x="22062" y="419207"/>
                    <a:pt x="0" y="416799"/>
                  </a:cubicBezTo>
                  <a:cubicBezTo>
                    <a:pt x="3937" y="404514"/>
                    <a:pt x="9150" y="391185"/>
                    <a:pt x="13881" y="378130"/>
                  </a:cubicBezTo>
                  <a:cubicBezTo>
                    <a:pt x="18179" y="366718"/>
                    <a:pt x="22497" y="355285"/>
                    <a:pt x="26814" y="343833"/>
                  </a:cubicBezTo>
                  <a:cubicBezTo>
                    <a:pt x="33229" y="327027"/>
                    <a:pt x="40121" y="310113"/>
                    <a:pt x="47610" y="293244"/>
                  </a:cubicBezTo>
                  <a:cubicBezTo>
                    <a:pt x="60931" y="263159"/>
                    <a:pt x="77125" y="234417"/>
                    <a:pt x="94825" y="207879"/>
                  </a:cubicBezTo>
                  <a:cubicBezTo>
                    <a:pt x="105817" y="191655"/>
                    <a:pt x="116404" y="176524"/>
                    <a:pt x="129606" y="160329"/>
                  </a:cubicBezTo>
                  <a:cubicBezTo>
                    <a:pt x="142726" y="144428"/>
                    <a:pt x="158538" y="128301"/>
                    <a:pt x="178221" y="115703"/>
                  </a:cubicBezTo>
                  <a:cubicBezTo>
                    <a:pt x="197664" y="103287"/>
                    <a:pt x="217841" y="95731"/>
                    <a:pt x="236748" y="89492"/>
                  </a:cubicBezTo>
                  <a:cubicBezTo>
                    <a:pt x="236748" y="89492"/>
                    <a:pt x="292115" y="72284"/>
                    <a:pt x="292115" y="72284"/>
                  </a:cubicBezTo>
                  <a:cubicBezTo>
                    <a:pt x="365074" y="49932"/>
                    <a:pt x="434141" y="21316"/>
                    <a:pt x="511104" y="12809"/>
                  </a:cubicBezTo>
                  <a:cubicBezTo>
                    <a:pt x="544211" y="9674"/>
                    <a:pt x="576810" y="2563"/>
                    <a:pt x="611232" y="1401"/>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5" name="Shape 66">
              <a:extLst>
                <a:ext uri="{FF2B5EF4-FFF2-40B4-BE49-F238E27FC236}">
                  <a16:creationId xmlns:a16="http://schemas.microsoft.com/office/drawing/2014/main" id="{B4B2C600-621F-DDB6-15D1-A54A5B6DC22A}"/>
                </a:ext>
              </a:extLst>
            </p:cNvPr>
            <p:cNvSpPr/>
            <p:nvPr/>
          </p:nvSpPr>
          <p:spPr>
            <a:xfrm>
              <a:off x="3552747" y="6974215"/>
              <a:ext cx="394205" cy="234803"/>
            </a:xfrm>
            <a:custGeom>
              <a:avLst/>
              <a:gdLst/>
              <a:ahLst/>
              <a:cxnLst/>
              <a:rect l="0" t="0" r="0" b="0"/>
              <a:pathLst>
                <a:path w="394205" h="234803">
                  <a:moveTo>
                    <a:pt x="380726" y="297"/>
                  </a:moveTo>
                  <a:cubicBezTo>
                    <a:pt x="389330" y="905"/>
                    <a:pt x="394205" y="9123"/>
                    <a:pt x="388843" y="13621"/>
                  </a:cubicBezTo>
                  <a:cubicBezTo>
                    <a:pt x="387828" y="14992"/>
                    <a:pt x="390951" y="16564"/>
                    <a:pt x="390344" y="17369"/>
                  </a:cubicBezTo>
                  <a:cubicBezTo>
                    <a:pt x="387168" y="19580"/>
                    <a:pt x="381773" y="16486"/>
                    <a:pt x="378168" y="17857"/>
                  </a:cubicBezTo>
                  <a:cubicBezTo>
                    <a:pt x="374590" y="19110"/>
                    <a:pt x="374045" y="29656"/>
                    <a:pt x="370622" y="30867"/>
                  </a:cubicBezTo>
                  <a:cubicBezTo>
                    <a:pt x="367211" y="32135"/>
                    <a:pt x="362831" y="30338"/>
                    <a:pt x="359526" y="31965"/>
                  </a:cubicBezTo>
                  <a:cubicBezTo>
                    <a:pt x="356300" y="33699"/>
                    <a:pt x="354682" y="39540"/>
                    <a:pt x="351433" y="41070"/>
                  </a:cubicBezTo>
                  <a:cubicBezTo>
                    <a:pt x="348231" y="42538"/>
                    <a:pt x="343708" y="41291"/>
                    <a:pt x="340463" y="43025"/>
                  </a:cubicBezTo>
                  <a:cubicBezTo>
                    <a:pt x="322976" y="51557"/>
                    <a:pt x="301854" y="54454"/>
                    <a:pt x="286197" y="67910"/>
                  </a:cubicBezTo>
                  <a:cubicBezTo>
                    <a:pt x="266223" y="85019"/>
                    <a:pt x="247897" y="103646"/>
                    <a:pt x="230767" y="123330"/>
                  </a:cubicBezTo>
                  <a:cubicBezTo>
                    <a:pt x="225168" y="129915"/>
                    <a:pt x="219566" y="136344"/>
                    <a:pt x="212612" y="141317"/>
                  </a:cubicBezTo>
                  <a:cubicBezTo>
                    <a:pt x="203786" y="147398"/>
                    <a:pt x="192502" y="151002"/>
                    <a:pt x="184867" y="158747"/>
                  </a:cubicBezTo>
                  <a:cubicBezTo>
                    <a:pt x="184867" y="158747"/>
                    <a:pt x="158801" y="184817"/>
                    <a:pt x="158801" y="184817"/>
                  </a:cubicBezTo>
                  <a:cubicBezTo>
                    <a:pt x="149735" y="193679"/>
                    <a:pt x="139743" y="203079"/>
                    <a:pt x="127799" y="211693"/>
                  </a:cubicBezTo>
                  <a:cubicBezTo>
                    <a:pt x="114629" y="221037"/>
                    <a:pt x="99376" y="229382"/>
                    <a:pt x="80452" y="232269"/>
                  </a:cubicBezTo>
                  <a:cubicBezTo>
                    <a:pt x="62430" y="234803"/>
                    <a:pt x="43433" y="232189"/>
                    <a:pt x="27261" y="221792"/>
                  </a:cubicBezTo>
                  <a:cubicBezTo>
                    <a:pt x="19070" y="216493"/>
                    <a:pt x="11909" y="209197"/>
                    <a:pt x="7226" y="200809"/>
                  </a:cubicBezTo>
                  <a:cubicBezTo>
                    <a:pt x="2780" y="192534"/>
                    <a:pt x="357" y="183383"/>
                    <a:pt x="230" y="174658"/>
                  </a:cubicBezTo>
                  <a:cubicBezTo>
                    <a:pt x="0" y="165712"/>
                    <a:pt x="2934" y="157535"/>
                    <a:pt x="5989" y="150352"/>
                  </a:cubicBezTo>
                  <a:cubicBezTo>
                    <a:pt x="9100" y="143100"/>
                    <a:pt x="12304" y="136480"/>
                    <a:pt x="14322" y="129311"/>
                  </a:cubicBezTo>
                  <a:cubicBezTo>
                    <a:pt x="18471" y="113826"/>
                    <a:pt x="23481" y="97521"/>
                    <a:pt x="44329" y="94220"/>
                  </a:cubicBezTo>
                  <a:cubicBezTo>
                    <a:pt x="47948" y="117026"/>
                    <a:pt x="39528" y="128551"/>
                    <a:pt x="33343" y="141228"/>
                  </a:cubicBezTo>
                  <a:cubicBezTo>
                    <a:pt x="29886" y="148322"/>
                    <a:pt x="27428" y="155511"/>
                    <a:pt x="26608" y="162126"/>
                  </a:cubicBezTo>
                  <a:cubicBezTo>
                    <a:pt x="26128" y="169896"/>
                    <a:pt x="28162" y="176085"/>
                    <a:pt x="32345" y="181327"/>
                  </a:cubicBezTo>
                  <a:cubicBezTo>
                    <a:pt x="36390" y="186074"/>
                    <a:pt x="42484" y="188967"/>
                    <a:pt x="49675" y="189764"/>
                  </a:cubicBezTo>
                  <a:cubicBezTo>
                    <a:pt x="52849" y="190123"/>
                    <a:pt x="56276" y="193877"/>
                    <a:pt x="60140" y="193213"/>
                  </a:cubicBezTo>
                  <a:cubicBezTo>
                    <a:pt x="63820" y="192564"/>
                    <a:pt x="67843" y="193304"/>
                    <a:pt x="71455" y="191826"/>
                  </a:cubicBezTo>
                  <a:cubicBezTo>
                    <a:pt x="85237" y="186270"/>
                    <a:pt x="99227" y="175607"/>
                    <a:pt x="109278" y="159258"/>
                  </a:cubicBezTo>
                  <a:cubicBezTo>
                    <a:pt x="114428" y="150953"/>
                    <a:pt x="119533" y="141956"/>
                    <a:pt x="126473" y="133728"/>
                  </a:cubicBezTo>
                  <a:cubicBezTo>
                    <a:pt x="143002" y="113812"/>
                    <a:pt x="166390" y="100848"/>
                    <a:pt x="187967" y="86410"/>
                  </a:cubicBezTo>
                  <a:cubicBezTo>
                    <a:pt x="209236" y="72193"/>
                    <a:pt x="226048" y="51383"/>
                    <a:pt x="253886" y="46879"/>
                  </a:cubicBezTo>
                  <a:cubicBezTo>
                    <a:pt x="277175" y="43407"/>
                    <a:pt x="289447" y="20606"/>
                    <a:pt x="311221" y="13649"/>
                  </a:cubicBezTo>
                  <a:cubicBezTo>
                    <a:pt x="315555" y="12145"/>
                    <a:pt x="320036" y="11038"/>
                    <a:pt x="324132" y="9803"/>
                  </a:cubicBezTo>
                  <a:cubicBezTo>
                    <a:pt x="328717" y="8596"/>
                    <a:pt x="332527" y="5481"/>
                    <a:pt x="336654" y="4753"/>
                  </a:cubicBezTo>
                  <a:cubicBezTo>
                    <a:pt x="341743" y="3750"/>
                    <a:pt x="347793" y="9449"/>
                    <a:pt x="351295" y="8725"/>
                  </a:cubicBezTo>
                  <a:cubicBezTo>
                    <a:pt x="353829" y="8424"/>
                    <a:pt x="359775" y="8174"/>
                    <a:pt x="366254" y="7765"/>
                  </a:cubicBezTo>
                  <a:cubicBezTo>
                    <a:pt x="371148" y="7225"/>
                    <a:pt x="376097" y="0"/>
                    <a:pt x="380726" y="29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6" name="Shape 67">
              <a:extLst>
                <a:ext uri="{FF2B5EF4-FFF2-40B4-BE49-F238E27FC236}">
                  <a16:creationId xmlns:a16="http://schemas.microsoft.com/office/drawing/2014/main" id="{FAC281CB-83E6-FCA5-721D-5CDB27CF0F8F}"/>
                </a:ext>
              </a:extLst>
            </p:cNvPr>
            <p:cNvSpPr/>
            <p:nvPr/>
          </p:nvSpPr>
          <p:spPr>
            <a:xfrm>
              <a:off x="3667470" y="7138864"/>
              <a:ext cx="45610" cy="149472"/>
            </a:xfrm>
            <a:custGeom>
              <a:avLst/>
              <a:gdLst/>
              <a:ahLst/>
              <a:cxnLst/>
              <a:rect l="0" t="0" r="0" b="0"/>
              <a:pathLst>
                <a:path w="45610" h="149472">
                  <a:moveTo>
                    <a:pt x="45610" y="0"/>
                  </a:moveTo>
                  <a:lnTo>
                    <a:pt x="45610" y="55530"/>
                  </a:lnTo>
                  <a:lnTo>
                    <a:pt x="43705" y="59365"/>
                  </a:lnTo>
                  <a:cubicBezTo>
                    <a:pt x="40943" y="64772"/>
                    <a:pt x="37234" y="71520"/>
                    <a:pt x="36495" y="73871"/>
                  </a:cubicBezTo>
                  <a:cubicBezTo>
                    <a:pt x="33770" y="82220"/>
                    <a:pt x="34466" y="95817"/>
                    <a:pt x="39780" y="104445"/>
                  </a:cubicBezTo>
                  <a:lnTo>
                    <a:pt x="41245" y="106380"/>
                  </a:lnTo>
                  <a:lnTo>
                    <a:pt x="41551" y="106281"/>
                  </a:lnTo>
                  <a:lnTo>
                    <a:pt x="45610" y="105886"/>
                  </a:lnTo>
                  <a:lnTo>
                    <a:pt x="45610" y="124278"/>
                  </a:lnTo>
                  <a:lnTo>
                    <a:pt x="44643" y="122478"/>
                  </a:lnTo>
                  <a:cubicBezTo>
                    <a:pt x="44342" y="121917"/>
                    <a:pt x="44412" y="122046"/>
                    <a:pt x="44746" y="122669"/>
                  </a:cubicBezTo>
                  <a:lnTo>
                    <a:pt x="45610" y="124280"/>
                  </a:lnTo>
                  <a:lnTo>
                    <a:pt x="45610" y="149472"/>
                  </a:lnTo>
                  <a:lnTo>
                    <a:pt x="42638" y="147869"/>
                  </a:lnTo>
                  <a:cubicBezTo>
                    <a:pt x="42638" y="147869"/>
                    <a:pt x="41429" y="147124"/>
                    <a:pt x="41429" y="147124"/>
                  </a:cubicBezTo>
                  <a:cubicBezTo>
                    <a:pt x="41429" y="147124"/>
                    <a:pt x="41012" y="146810"/>
                    <a:pt x="41012" y="146810"/>
                  </a:cubicBezTo>
                  <a:lnTo>
                    <a:pt x="41527" y="146050"/>
                  </a:lnTo>
                  <a:lnTo>
                    <a:pt x="30412" y="143911"/>
                  </a:lnTo>
                  <a:cubicBezTo>
                    <a:pt x="30412" y="143911"/>
                    <a:pt x="27472" y="142208"/>
                    <a:pt x="27472" y="142208"/>
                  </a:cubicBezTo>
                  <a:cubicBezTo>
                    <a:pt x="27472" y="142208"/>
                    <a:pt x="25338" y="140340"/>
                    <a:pt x="25338" y="140340"/>
                  </a:cubicBezTo>
                  <a:cubicBezTo>
                    <a:pt x="23952" y="139091"/>
                    <a:pt x="22604" y="137802"/>
                    <a:pt x="21392" y="136510"/>
                  </a:cubicBezTo>
                  <a:cubicBezTo>
                    <a:pt x="19727" y="134124"/>
                    <a:pt x="17706" y="131589"/>
                    <a:pt x="16601" y="129376"/>
                  </a:cubicBezTo>
                  <a:cubicBezTo>
                    <a:pt x="14115" y="124848"/>
                    <a:pt x="12390" y="120724"/>
                    <a:pt x="10835" y="116742"/>
                  </a:cubicBezTo>
                  <a:cubicBezTo>
                    <a:pt x="7794" y="108787"/>
                    <a:pt x="5261" y="101289"/>
                    <a:pt x="3343" y="93338"/>
                  </a:cubicBezTo>
                  <a:cubicBezTo>
                    <a:pt x="1484" y="85357"/>
                    <a:pt x="0" y="77142"/>
                    <a:pt x="905" y="67379"/>
                  </a:cubicBezTo>
                  <a:cubicBezTo>
                    <a:pt x="1060" y="62929"/>
                    <a:pt x="3392" y="55821"/>
                    <a:pt x="4317" y="53464"/>
                  </a:cubicBezTo>
                  <a:cubicBezTo>
                    <a:pt x="5550" y="50046"/>
                    <a:pt x="7088" y="46757"/>
                    <a:pt x="8815" y="43572"/>
                  </a:cubicBezTo>
                  <a:cubicBezTo>
                    <a:pt x="11747" y="38356"/>
                    <a:pt x="14741" y="33236"/>
                    <a:pt x="17704" y="28548"/>
                  </a:cubicBezTo>
                  <a:cubicBezTo>
                    <a:pt x="21048" y="23410"/>
                    <a:pt x="22761" y="17431"/>
                    <a:pt x="25959" y="13137"/>
                  </a:cubicBezTo>
                  <a:cubicBezTo>
                    <a:pt x="29933" y="7781"/>
                    <a:pt x="38888" y="7453"/>
                    <a:pt x="41778" y="3851"/>
                  </a:cubicBezTo>
                  <a:lnTo>
                    <a:pt x="4561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7" name="Shape 68">
              <a:extLst>
                <a:ext uri="{FF2B5EF4-FFF2-40B4-BE49-F238E27FC236}">
                  <a16:creationId xmlns:a16="http://schemas.microsoft.com/office/drawing/2014/main" id="{B2A7AC61-033B-E311-C46C-53A746A39620}"/>
                </a:ext>
              </a:extLst>
            </p:cNvPr>
            <p:cNvSpPr/>
            <p:nvPr/>
          </p:nvSpPr>
          <p:spPr>
            <a:xfrm>
              <a:off x="3713080" y="7106780"/>
              <a:ext cx="38616" cy="87614"/>
            </a:xfrm>
            <a:custGeom>
              <a:avLst/>
              <a:gdLst/>
              <a:ahLst/>
              <a:cxnLst/>
              <a:rect l="0" t="0" r="0" b="0"/>
              <a:pathLst>
                <a:path w="38616" h="87614">
                  <a:moveTo>
                    <a:pt x="31526" y="981"/>
                  </a:moveTo>
                  <a:cubicBezTo>
                    <a:pt x="34654" y="1961"/>
                    <a:pt x="36314" y="4751"/>
                    <a:pt x="34865" y="8761"/>
                  </a:cubicBezTo>
                  <a:cubicBezTo>
                    <a:pt x="34606" y="10721"/>
                    <a:pt x="38616" y="9585"/>
                    <a:pt x="38456" y="10742"/>
                  </a:cubicBezTo>
                  <a:cubicBezTo>
                    <a:pt x="36463" y="15097"/>
                    <a:pt x="29486" y="16904"/>
                    <a:pt x="26805" y="21079"/>
                  </a:cubicBezTo>
                  <a:cubicBezTo>
                    <a:pt x="24190" y="25193"/>
                    <a:pt x="29469" y="34466"/>
                    <a:pt x="26938" y="38363"/>
                  </a:cubicBezTo>
                  <a:cubicBezTo>
                    <a:pt x="24396" y="42280"/>
                    <a:pt x="19365" y="44514"/>
                    <a:pt x="17250" y="48733"/>
                  </a:cubicBezTo>
                  <a:cubicBezTo>
                    <a:pt x="15194" y="52914"/>
                    <a:pt x="17106" y="59272"/>
                    <a:pt x="15077" y="63373"/>
                  </a:cubicBezTo>
                  <a:cubicBezTo>
                    <a:pt x="13126" y="67442"/>
                    <a:pt x="8391" y="70314"/>
                    <a:pt x="6474" y="74579"/>
                  </a:cubicBezTo>
                  <a:lnTo>
                    <a:pt x="0" y="87614"/>
                  </a:lnTo>
                  <a:lnTo>
                    <a:pt x="0" y="32084"/>
                  </a:lnTo>
                  <a:lnTo>
                    <a:pt x="9634" y="22401"/>
                  </a:lnTo>
                  <a:cubicBezTo>
                    <a:pt x="14128" y="17942"/>
                    <a:pt x="14628" y="7543"/>
                    <a:pt x="19387" y="4055"/>
                  </a:cubicBezTo>
                  <a:cubicBezTo>
                    <a:pt x="23805" y="829"/>
                    <a:pt x="28399" y="0"/>
                    <a:pt x="31526" y="981"/>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8" name="Shape 69">
              <a:extLst>
                <a:ext uri="{FF2B5EF4-FFF2-40B4-BE49-F238E27FC236}">
                  <a16:creationId xmlns:a16="http://schemas.microsoft.com/office/drawing/2014/main" id="{6674B108-E267-FC96-F5BF-D44A4285C741}"/>
                </a:ext>
              </a:extLst>
            </p:cNvPr>
            <p:cNvSpPr/>
            <p:nvPr/>
          </p:nvSpPr>
          <p:spPr>
            <a:xfrm>
              <a:off x="3713080" y="7010507"/>
              <a:ext cx="440920" cy="288150"/>
            </a:xfrm>
            <a:custGeom>
              <a:avLst/>
              <a:gdLst/>
              <a:ahLst/>
              <a:cxnLst/>
              <a:rect l="0" t="0" r="0" b="0"/>
              <a:pathLst>
                <a:path w="440920" h="288150">
                  <a:moveTo>
                    <a:pt x="425572" y="840"/>
                  </a:moveTo>
                  <a:cubicBezTo>
                    <a:pt x="430826" y="1680"/>
                    <a:pt x="436073" y="3722"/>
                    <a:pt x="440920" y="7186"/>
                  </a:cubicBezTo>
                  <a:cubicBezTo>
                    <a:pt x="430857" y="16030"/>
                    <a:pt x="423078" y="20837"/>
                    <a:pt x="414660" y="25472"/>
                  </a:cubicBezTo>
                  <a:cubicBezTo>
                    <a:pt x="406339" y="29626"/>
                    <a:pt x="397592" y="33066"/>
                    <a:pt x="388736" y="36939"/>
                  </a:cubicBezTo>
                  <a:cubicBezTo>
                    <a:pt x="378706" y="41590"/>
                    <a:pt x="368732" y="46955"/>
                    <a:pt x="358898" y="52960"/>
                  </a:cubicBezTo>
                  <a:cubicBezTo>
                    <a:pt x="336427" y="67604"/>
                    <a:pt x="315197" y="85308"/>
                    <a:pt x="293458" y="103415"/>
                  </a:cubicBezTo>
                  <a:cubicBezTo>
                    <a:pt x="288285" y="107625"/>
                    <a:pt x="280748" y="108859"/>
                    <a:pt x="275478" y="113102"/>
                  </a:cubicBezTo>
                  <a:cubicBezTo>
                    <a:pt x="270231" y="117500"/>
                    <a:pt x="264011" y="119876"/>
                    <a:pt x="258825" y="123941"/>
                  </a:cubicBezTo>
                  <a:cubicBezTo>
                    <a:pt x="238030" y="140160"/>
                    <a:pt x="214676" y="153358"/>
                    <a:pt x="195774" y="170707"/>
                  </a:cubicBezTo>
                  <a:cubicBezTo>
                    <a:pt x="186191" y="179600"/>
                    <a:pt x="177076" y="188453"/>
                    <a:pt x="167340" y="196635"/>
                  </a:cubicBezTo>
                  <a:cubicBezTo>
                    <a:pt x="143680" y="216212"/>
                    <a:pt x="115110" y="230846"/>
                    <a:pt x="88638" y="248814"/>
                  </a:cubicBezTo>
                  <a:cubicBezTo>
                    <a:pt x="82362" y="253118"/>
                    <a:pt x="76438" y="257804"/>
                    <a:pt x="70653" y="262635"/>
                  </a:cubicBezTo>
                  <a:cubicBezTo>
                    <a:pt x="63154" y="268989"/>
                    <a:pt x="55673" y="275323"/>
                    <a:pt x="48202" y="281656"/>
                  </a:cubicBezTo>
                  <a:cubicBezTo>
                    <a:pt x="48202" y="281656"/>
                    <a:pt x="39264" y="286215"/>
                    <a:pt x="39264" y="286215"/>
                  </a:cubicBezTo>
                  <a:cubicBezTo>
                    <a:pt x="39264" y="286215"/>
                    <a:pt x="37012" y="287341"/>
                    <a:pt x="37012" y="287341"/>
                  </a:cubicBezTo>
                  <a:cubicBezTo>
                    <a:pt x="37012" y="287341"/>
                    <a:pt x="35891" y="287893"/>
                    <a:pt x="35891" y="287893"/>
                  </a:cubicBezTo>
                  <a:cubicBezTo>
                    <a:pt x="35891" y="287893"/>
                    <a:pt x="35621" y="288027"/>
                    <a:pt x="35621" y="288027"/>
                  </a:cubicBezTo>
                  <a:cubicBezTo>
                    <a:pt x="35621" y="288027"/>
                    <a:pt x="35476" y="288108"/>
                    <a:pt x="35476" y="288108"/>
                  </a:cubicBezTo>
                  <a:cubicBezTo>
                    <a:pt x="35476" y="288108"/>
                    <a:pt x="35398" y="288130"/>
                    <a:pt x="35398" y="288130"/>
                  </a:cubicBezTo>
                  <a:cubicBezTo>
                    <a:pt x="35398" y="288130"/>
                    <a:pt x="35369" y="288150"/>
                    <a:pt x="35369" y="288150"/>
                  </a:cubicBezTo>
                  <a:cubicBezTo>
                    <a:pt x="34226" y="282478"/>
                    <a:pt x="35041" y="286583"/>
                    <a:pt x="34778" y="285319"/>
                  </a:cubicBezTo>
                  <a:cubicBezTo>
                    <a:pt x="34778" y="285319"/>
                    <a:pt x="34768" y="285319"/>
                    <a:pt x="34768" y="285319"/>
                  </a:cubicBezTo>
                  <a:cubicBezTo>
                    <a:pt x="34768" y="285319"/>
                    <a:pt x="34213" y="285400"/>
                    <a:pt x="34213" y="285400"/>
                  </a:cubicBezTo>
                  <a:cubicBezTo>
                    <a:pt x="34213" y="285400"/>
                    <a:pt x="29651" y="285903"/>
                    <a:pt x="29651" y="285903"/>
                  </a:cubicBezTo>
                  <a:cubicBezTo>
                    <a:pt x="26562" y="286295"/>
                    <a:pt x="23122" y="286743"/>
                    <a:pt x="19666" y="286019"/>
                  </a:cubicBezTo>
                  <a:cubicBezTo>
                    <a:pt x="16240" y="284893"/>
                    <a:pt x="12721" y="283526"/>
                    <a:pt x="9477" y="282270"/>
                  </a:cubicBezTo>
                  <a:cubicBezTo>
                    <a:pt x="8097" y="281715"/>
                    <a:pt x="6076" y="280949"/>
                    <a:pt x="5266" y="280546"/>
                  </a:cubicBezTo>
                  <a:cubicBezTo>
                    <a:pt x="5266" y="280546"/>
                    <a:pt x="2469" y="279163"/>
                    <a:pt x="2469" y="279163"/>
                  </a:cubicBezTo>
                  <a:lnTo>
                    <a:pt x="0" y="277830"/>
                  </a:lnTo>
                  <a:lnTo>
                    <a:pt x="0" y="252637"/>
                  </a:lnTo>
                  <a:lnTo>
                    <a:pt x="1158" y="254795"/>
                  </a:lnTo>
                  <a:lnTo>
                    <a:pt x="1151" y="254781"/>
                  </a:lnTo>
                  <a:lnTo>
                    <a:pt x="0" y="252636"/>
                  </a:lnTo>
                  <a:lnTo>
                    <a:pt x="0" y="234243"/>
                  </a:lnTo>
                  <a:lnTo>
                    <a:pt x="2191" y="234030"/>
                  </a:lnTo>
                  <a:cubicBezTo>
                    <a:pt x="3219" y="234085"/>
                    <a:pt x="4228" y="234199"/>
                    <a:pt x="5180" y="234383"/>
                  </a:cubicBezTo>
                  <a:cubicBezTo>
                    <a:pt x="5180" y="234383"/>
                    <a:pt x="6919" y="234793"/>
                    <a:pt x="6919" y="234793"/>
                  </a:cubicBezTo>
                  <a:cubicBezTo>
                    <a:pt x="6919" y="234793"/>
                    <a:pt x="7115" y="234828"/>
                    <a:pt x="7115" y="234828"/>
                  </a:cubicBezTo>
                  <a:cubicBezTo>
                    <a:pt x="7115" y="234828"/>
                    <a:pt x="7832" y="234979"/>
                    <a:pt x="7832" y="234979"/>
                  </a:cubicBezTo>
                  <a:cubicBezTo>
                    <a:pt x="7832" y="234979"/>
                    <a:pt x="9068" y="235205"/>
                    <a:pt x="9068" y="235205"/>
                  </a:cubicBezTo>
                  <a:cubicBezTo>
                    <a:pt x="9068" y="235205"/>
                    <a:pt x="11364" y="235593"/>
                    <a:pt x="11364" y="235593"/>
                  </a:cubicBezTo>
                  <a:cubicBezTo>
                    <a:pt x="11364" y="235593"/>
                    <a:pt x="19869" y="237025"/>
                    <a:pt x="19869" y="237025"/>
                  </a:cubicBezTo>
                  <a:cubicBezTo>
                    <a:pt x="21483" y="237116"/>
                    <a:pt x="21956" y="236871"/>
                    <a:pt x="22892" y="236752"/>
                  </a:cubicBezTo>
                  <a:cubicBezTo>
                    <a:pt x="23699" y="236587"/>
                    <a:pt x="24399" y="236406"/>
                    <a:pt x="25009" y="236157"/>
                  </a:cubicBezTo>
                  <a:cubicBezTo>
                    <a:pt x="25468" y="235258"/>
                    <a:pt x="25860" y="234438"/>
                    <a:pt x="26165" y="233679"/>
                  </a:cubicBezTo>
                  <a:cubicBezTo>
                    <a:pt x="26452" y="232969"/>
                    <a:pt x="26662" y="232309"/>
                    <a:pt x="26805" y="231710"/>
                  </a:cubicBezTo>
                  <a:cubicBezTo>
                    <a:pt x="28071" y="230186"/>
                    <a:pt x="30430" y="227768"/>
                    <a:pt x="32186" y="225843"/>
                  </a:cubicBezTo>
                  <a:cubicBezTo>
                    <a:pt x="32186" y="225843"/>
                    <a:pt x="43619" y="213625"/>
                    <a:pt x="43619" y="213625"/>
                  </a:cubicBezTo>
                  <a:cubicBezTo>
                    <a:pt x="51571" y="205180"/>
                    <a:pt x="59571" y="196723"/>
                    <a:pt x="69237" y="190233"/>
                  </a:cubicBezTo>
                  <a:cubicBezTo>
                    <a:pt x="81307" y="182008"/>
                    <a:pt x="95854" y="176991"/>
                    <a:pt x="107337" y="167841"/>
                  </a:cubicBezTo>
                  <a:cubicBezTo>
                    <a:pt x="132799" y="147120"/>
                    <a:pt x="162266" y="128459"/>
                    <a:pt x="190910" y="113256"/>
                  </a:cubicBezTo>
                  <a:cubicBezTo>
                    <a:pt x="206227" y="105125"/>
                    <a:pt x="221496" y="96994"/>
                    <a:pt x="236793" y="88863"/>
                  </a:cubicBezTo>
                  <a:cubicBezTo>
                    <a:pt x="236793" y="88863"/>
                    <a:pt x="259377" y="77070"/>
                    <a:pt x="259377" y="77070"/>
                  </a:cubicBezTo>
                  <a:cubicBezTo>
                    <a:pt x="266986" y="72980"/>
                    <a:pt x="274595" y="68872"/>
                    <a:pt x="282233" y="64762"/>
                  </a:cubicBezTo>
                  <a:cubicBezTo>
                    <a:pt x="298236" y="56244"/>
                    <a:pt x="314453" y="47271"/>
                    <a:pt x="331104" y="38963"/>
                  </a:cubicBezTo>
                  <a:cubicBezTo>
                    <a:pt x="348133" y="30470"/>
                    <a:pt x="367151" y="25265"/>
                    <a:pt x="382844" y="15161"/>
                  </a:cubicBezTo>
                  <a:cubicBezTo>
                    <a:pt x="391498" y="9720"/>
                    <a:pt x="400155" y="3955"/>
                    <a:pt x="410180" y="1708"/>
                  </a:cubicBezTo>
                  <a:cubicBezTo>
                    <a:pt x="415055" y="362"/>
                    <a:pt x="420317" y="0"/>
                    <a:pt x="425572" y="84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9" name="Shape 70">
              <a:extLst>
                <a:ext uri="{FF2B5EF4-FFF2-40B4-BE49-F238E27FC236}">
                  <a16:creationId xmlns:a16="http://schemas.microsoft.com/office/drawing/2014/main" id="{E32C9F41-0005-383C-6600-480DCC67B9C5}"/>
                </a:ext>
              </a:extLst>
            </p:cNvPr>
            <p:cNvSpPr/>
            <p:nvPr/>
          </p:nvSpPr>
          <p:spPr>
            <a:xfrm>
              <a:off x="3947795" y="7053343"/>
              <a:ext cx="570029" cy="264937"/>
            </a:xfrm>
            <a:custGeom>
              <a:avLst/>
              <a:gdLst/>
              <a:ahLst/>
              <a:cxnLst/>
              <a:rect l="0" t="0" r="0" b="0"/>
              <a:pathLst>
                <a:path w="570029" h="264937">
                  <a:moveTo>
                    <a:pt x="159082" y="797"/>
                  </a:moveTo>
                  <a:cubicBezTo>
                    <a:pt x="162378" y="1594"/>
                    <a:pt x="163885" y="4509"/>
                    <a:pt x="161844" y="9162"/>
                  </a:cubicBezTo>
                  <a:cubicBezTo>
                    <a:pt x="161328" y="11402"/>
                    <a:pt x="165844" y="9728"/>
                    <a:pt x="165532" y="11044"/>
                  </a:cubicBezTo>
                  <a:cubicBezTo>
                    <a:pt x="162813" y="16197"/>
                    <a:pt x="154857" y="18759"/>
                    <a:pt x="151371" y="23665"/>
                  </a:cubicBezTo>
                  <a:cubicBezTo>
                    <a:pt x="147881" y="28424"/>
                    <a:pt x="152109" y="38757"/>
                    <a:pt x="148558" y="43400"/>
                  </a:cubicBezTo>
                  <a:cubicBezTo>
                    <a:pt x="144987" y="48014"/>
                    <a:pt x="139177" y="50822"/>
                    <a:pt x="135973" y="55683"/>
                  </a:cubicBezTo>
                  <a:cubicBezTo>
                    <a:pt x="132915" y="60540"/>
                    <a:pt x="133491" y="67905"/>
                    <a:pt x="130315" y="72726"/>
                  </a:cubicBezTo>
                  <a:cubicBezTo>
                    <a:pt x="127266" y="77514"/>
                    <a:pt x="121396" y="80714"/>
                    <a:pt x="118301" y="85660"/>
                  </a:cubicBezTo>
                  <a:cubicBezTo>
                    <a:pt x="101376" y="111878"/>
                    <a:pt x="78691" y="135321"/>
                    <a:pt x="66544" y="164999"/>
                  </a:cubicBezTo>
                  <a:cubicBezTo>
                    <a:pt x="62702" y="174525"/>
                    <a:pt x="59046" y="184097"/>
                    <a:pt x="55577" y="193702"/>
                  </a:cubicBezTo>
                  <a:cubicBezTo>
                    <a:pt x="53280" y="199803"/>
                    <a:pt x="53691" y="200223"/>
                    <a:pt x="53403" y="202195"/>
                  </a:cubicBezTo>
                  <a:cubicBezTo>
                    <a:pt x="53255" y="203878"/>
                    <a:pt x="53308" y="205392"/>
                    <a:pt x="53983" y="206716"/>
                  </a:cubicBezTo>
                  <a:cubicBezTo>
                    <a:pt x="55315" y="209471"/>
                    <a:pt x="58931" y="210338"/>
                    <a:pt x="61302" y="209738"/>
                  </a:cubicBezTo>
                  <a:cubicBezTo>
                    <a:pt x="63772" y="209242"/>
                    <a:pt x="65338" y="207576"/>
                    <a:pt x="65618" y="206104"/>
                  </a:cubicBezTo>
                  <a:cubicBezTo>
                    <a:pt x="65671" y="205867"/>
                    <a:pt x="65695" y="205642"/>
                    <a:pt x="65691" y="205428"/>
                  </a:cubicBezTo>
                  <a:cubicBezTo>
                    <a:pt x="65753" y="205143"/>
                    <a:pt x="65171" y="205342"/>
                    <a:pt x="66292" y="204359"/>
                  </a:cubicBezTo>
                  <a:cubicBezTo>
                    <a:pt x="66292" y="204359"/>
                    <a:pt x="70932" y="199466"/>
                    <a:pt x="70932" y="199466"/>
                  </a:cubicBezTo>
                  <a:cubicBezTo>
                    <a:pt x="74329" y="195804"/>
                    <a:pt x="78295" y="191385"/>
                    <a:pt x="83223" y="186702"/>
                  </a:cubicBezTo>
                  <a:cubicBezTo>
                    <a:pt x="89381" y="180632"/>
                    <a:pt x="97917" y="174734"/>
                    <a:pt x="105365" y="169133"/>
                  </a:cubicBezTo>
                  <a:cubicBezTo>
                    <a:pt x="113197" y="163651"/>
                    <a:pt x="121115" y="158500"/>
                    <a:pt x="128199" y="152331"/>
                  </a:cubicBezTo>
                  <a:cubicBezTo>
                    <a:pt x="160893" y="125516"/>
                    <a:pt x="198956" y="105411"/>
                    <a:pt x="239297" y="93602"/>
                  </a:cubicBezTo>
                  <a:cubicBezTo>
                    <a:pt x="250220" y="90005"/>
                    <a:pt x="261517" y="87837"/>
                    <a:pt x="272691" y="85398"/>
                  </a:cubicBezTo>
                  <a:cubicBezTo>
                    <a:pt x="284030" y="83765"/>
                    <a:pt x="295282" y="81784"/>
                    <a:pt x="306727" y="81400"/>
                  </a:cubicBezTo>
                  <a:cubicBezTo>
                    <a:pt x="329471" y="79777"/>
                    <a:pt x="352400" y="81238"/>
                    <a:pt x="374643" y="85645"/>
                  </a:cubicBezTo>
                  <a:cubicBezTo>
                    <a:pt x="386102" y="87617"/>
                    <a:pt x="397287" y="90894"/>
                    <a:pt x="408349" y="93949"/>
                  </a:cubicBezTo>
                  <a:cubicBezTo>
                    <a:pt x="419252" y="97731"/>
                    <a:pt x="430218" y="101278"/>
                    <a:pt x="440493" y="105797"/>
                  </a:cubicBezTo>
                  <a:cubicBezTo>
                    <a:pt x="461154" y="114657"/>
                    <a:pt x="480992" y="127719"/>
                    <a:pt x="503038" y="127225"/>
                  </a:cubicBezTo>
                  <a:cubicBezTo>
                    <a:pt x="514786" y="126874"/>
                    <a:pt x="525614" y="124237"/>
                    <a:pt x="535879" y="121818"/>
                  </a:cubicBezTo>
                  <a:cubicBezTo>
                    <a:pt x="546297" y="119200"/>
                    <a:pt x="556089" y="117466"/>
                    <a:pt x="570029" y="114164"/>
                  </a:cubicBezTo>
                  <a:cubicBezTo>
                    <a:pt x="566619" y="129485"/>
                    <a:pt x="553243" y="140926"/>
                    <a:pt x="539076" y="145845"/>
                  </a:cubicBezTo>
                  <a:cubicBezTo>
                    <a:pt x="524718" y="151014"/>
                    <a:pt x="509412" y="150898"/>
                    <a:pt x="495232" y="148713"/>
                  </a:cubicBezTo>
                  <a:cubicBezTo>
                    <a:pt x="479189" y="146268"/>
                    <a:pt x="464457" y="141663"/>
                    <a:pt x="450537" y="137127"/>
                  </a:cubicBezTo>
                  <a:cubicBezTo>
                    <a:pt x="442390" y="134691"/>
                    <a:pt x="434460" y="132269"/>
                    <a:pt x="426684" y="130245"/>
                  </a:cubicBezTo>
                  <a:cubicBezTo>
                    <a:pt x="418930" y="128307"/>
                    <a:pt x="411150" y="126918"/>
                    <a:pt x="403393" y="125313"/>
                  </a:cubicBezTo>
                  <a:cubicBezTo>
                    <a:pt x="387690" y="123153"/>
                    <a:pt x="371896" y="121787"/>
                    <a:pt x="356189" y="122549"/>
                  </a:cubicBezTo>
                  <a:cubicBezTo>
                    <a:pt x="348925" y="122858"/>
                    <a:pt x="341212" y="119249"/>
                    <a:pt x="333862" y="120518"/>
                  </a:cubicBezTo>
                  <a:cubicBezTo>
                    <a:pt x="330219" y="121049"/>
                    <a:pt x="326517" y="121113"/>
                    <a:pt x="322795" y="121167"/>
                  </a:cubicBezTo>
                  <a:cubicBezTo>
                    <a:pt x="319087" y="121445"/>
                    <a:pt x="315381" y="121772"/>
                    <a:pt x="311772" y="122508"/>
                  </a:cubicBezTo>
                  <a:cubicBezTo>
                    <a:pt x="282823" y="128522"/>
                    <a:pt x="254020" y="136633"/>
                    <a:pt x="229090" y="152740"/>
                  </a:cubicBezTo>
                  <a:cubicBezTo>
                    <a:pt x="222819" y="156847"/>
                    <a:pt x="216832" y="161340"/>
                    <a:pt x="210726" y="165376"/>
                  </a:cubicBezTo>
                  <a:cubicBezTo>
                    <a:pt x="204927" y="169982"/>
                    <a:pt x="198931" y="174083"/>
                    <a:pt x="193074" y="178309"/>
                  </a:cubicBezTo>
                  <a:cubicBezTo>
                    <a:pt x="178912" y="188692"/>
                    <a:pt x="164406" y="198164"/>
                    <a:pt x="150354" y="208691"/>
                  </a:cubicBezTo>
                  <a:cubicBezTo>
                    <a:pt x="143301" y="214009"/>
                    <a:pt x="136688" y="219405"/>
                    <a:pt x="129619" y="225348"/>
                  </a:cubicBezTo>
                  <a:cubicBezTo>
                    <a:pt x="122479" y="231646"/>
                    <a:pt x="114578" y="239260"/>
                    <a:pt x="104482" y="246639"/>
                  </a:cubicBezTo>
                  <a:cubicBezTo>
                    <a:pt x="101943" y="248484"/>
                    <a:pt x="99432" y="250221"/>
                    <a:pt x="96444" y="252077"/>
                  </a:cubicBezTo>
                  <a:cubicBezTo>
                    <a:pt x="92580" y="254509"/>
                    <a:pt x="89017" y="256474"/>
                    <a:pt x="85087" y="258145"/>
                  </a:cubicBezTo>
                  <a:cubicBezTo>
                    <a:pt x="77406" y="261631"/>
                    <a:pt x="69325" y="263854"/>
                    <a:pt x="61202" y="264182"/>
                  </a:cubicBezTo>
                  <a:cubicBezTo>
                    <a:pt x="44996" y="264937"/>
                    <a:pt x="28887" y="259542"/>
                    <a:pt x="17474" y="249106"/>
                  </a:cubicBezTo>
                  <a:cubicBezTo>
                    <a:pt x="5763" y="238931"/>
                    <a:pt x="0" y="222456"/>
                    <a:pt x="3524" y="207465"/>
                  </a:cubicBezTo>
                  <a:cubicBezTo>
                    <a:pt x="5095" y="199905"/>
                    <a:pt x="8875" y="192403"/>
                    <a:pt x="13274" y="185483"/>
                  </a:cubicBezTo>
                  <a:cubicBezTo>
                    <a:pt x="13274" y="185483"/>
                    <a:pt x="16512" y="180407"/>
                    <a:pt x="16512" y="180407"/>
                  </a:cubicBezTo>
                  <a:cubicBezTo>
                    <a:pt x="16512" y="180407"/>
                    <a:pt x="18830" y="177433"/>
                    <a:pt x="18830" y="177433"/>
                  </a:cubicBezTo>
                  <a:cubicBezTo>
                    <a:pt x="20388" y="175463"/>
                    <a:pt x="22075" y="173559"/>
                    <a:pt x="23802" y="171683"/>
                  </a:cubicBezTo>
                  <a:cubicBezTo>
                    <a:pt x="47155" y="146221"/>
                    <a:pt x="52121" y="110518"/>
                    <a:pt x="73016" y="83537"/>
                  </a:cubicBezTo>
                  <a:cubicBezTo>
                    <a:pt x="77371" y="78123"/>
                    <a:pt x="81578" y="72664"/>
                    <a:pt x="85747" y="67714"/>
                  </a:cubicBezTo>
                  <a:cubicBezTo>
                    <a:pt x="90355" y="62255"/>
                    <a:pt x="93404" y="55718"/>
                    <a:pt x="97591" y="51109"/>
                  </a:cubicBezTo>
                  <a:cubicBezTo>
                    <a:pt x="102750" y="45364"/>
                    <a:pt x="112276" y="45288"/>
                    <a:pt x="115957" y="41228"/>
                  </a:cubicBezTo>
                  <a:cubicBezTo>
                    <a:pt x="118821" y="38633"/>
                    <a:pt x="125211" y="32479"/>
                    <a:pt x="132620" y="25971"/>
                  </a:cubicBezTo>
                  <a:cubicBezTo>
                    <a:pt x="138123" y="20796"/>
                    <a:pt x="140133" y="9306"/>
                    <a:pt x="145581" y="5139"/>
                  </a:cubicBezTo>
                  <a:cubicBezTo>
                    <a:pt x="150699" y="1321"/>
                    <a:pt x="155785" y="0"/>
                    <a:pt x="159082" y="79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0" name="Shape 71">
              <a:extLst>
                <a:ext uri="{FF2B5EF4-FFF2-40B4-BE49-F238E27FC236}">
                  <a16:creationId xmlns:a16="http://schemas.microsoft.com/office/drawing/2014/main" id="{A55E78CE-AFF6-C027-FD14-0A1EE0E0AF2C}"/>
                </a:ext>
              </a:extLst>
            </p:cNvPr>
            <p:cNvSpPr/>
            <p:nvPr/>
          </p:nvSpPr>
          <p:spPr>
            <a:xfrm>
              <a:off x="4356598" y="6568714"/>
              <a:ext cx="1225303" cy="757121"/>
            </a:xfrm>
            <a:custGeom>
              <a:avLst/>
              <a:gdLst/>
              <a:ahLst/>
              <a:cxnLst/>
              <a:rect l="0" t="0" r="0" b="0"/>
              <a:pathLst>
                <a:path w="1225303" h="757121">
                  <a:moveTo>
                    <a:pt x="937086" y="0"/>
                  </a:moveTo>
                  <a:cubicBezTo>
                    <a:pt x="1096260" y="0"/>
                    <a:pt x="1225303" y="129043"/>
                    <a:pt x="1225303" y="288217"/>
                  </a:cubicBezTo>
                  <a:cubicBezTo>
                    <a:pt x="1225303" y="386406"/>
                    <a:pt x="1176159" y="473066"/>
                    <a:pt x="1101174" y="525111"/>
                  </a:cubicBezTo>
                  <a:cubicBezTo>
                    <a:pt x="977055" y="757121"/>
                    <a:pt x="147186" y="640721"/>
                    <a:pt x="147186" y="640721"/>
                  </a:cubicBezTo>
                  <a:cubicBezTo>
                    <a:pt x="153546" y="450986"/>
                    <a:pt x="0" y="240246"/>
                    <a:pt x="0" y="240246"/>
                  </a:cubicBezTo>
                  <a:cubicBezTo>
                    <a:pt x="539034" y="49192"/>
                    <a:pt x="679987" y="131144"/>
                    <a:pt x="690851" y="138344"/>
                  </a:cubicBezTo>
                  <a:cubicBezTo>
                    <a:pt x="741460" y="55387"/>
                    <a:pt x="832800" y="0"/>
                    <a:pt x="937086" y="0"/>
                  </a:cubicBezTo>
                  <a:close/>
                </a:path>
              </a:pathLst>
            </a:custGeom>
            <a:ln w="0" cap="flat">
              <a:miter lim="127000"/>
            </a:ln>
          </p:spPr>
          <p:style>
            <a:lnRef idx="0">
              <a:srgbClr val="000000">
                <a:alpha val="0"/>
              </a:srgbClr>
            </a:lnRef>
            <a:fillRef idx="1">
              <a:srgbClr val="FFF2EC"/>
            </a:fillRef>
            <a:effectRef idx="0">
              <a:scrgbClr r="0" g="0" b="0"/>
            </a:effectRef>
            <a:fontRef idx="none"/>
          </p:style>
          <p:txBody>
            <a:bodyPr/>
            <a:lstStyle/>
            <a:p>
              <a:endParaRPr lang="en-IN"/>
            </a:p>
          </p:txBody>
        </p:sp>
        <p:sp>
          <p:nvSpPr>
            <p:cNvPr id="71" name="Shape 72">
              <a:extLst>
                <a:ext uri="{FF2B5EF4-FFF2-40B4-BE49-F238E27FC236}">
                  <a16:creationId xmlns:a16="http://schemas.microsoft.com/office/drawing/2014/main" id="{43AC831A-2EA6-C859-0A91-0EFAC18E8B1F}"/>
                </a:ext>
              </a:extLst>
            </p:cNvPr>
            <p:cNvSpPr/>
            <p:nvPr/>
          </p:nvSpPr>
          <p:spPr>
            <a:xfrm>
              <a:off x="4571041" y="7086224"/>
              <a:ext cx="921493" cy="118297"/>
            </a:xfrm>
            <a:custGeom>
              <a:avLst/>
              <a:gdLst/>
              <a:ahLst/>
              <a:cxnLst/>
              <a:rect l="0" t="0" r="0" b="0"/>
              <a:pathLst>
                <a:path w="921493" h="118297">
                  <a:moveTo>
                    <a:pt x="921493" y="0"/>
                  </a:moveTo>
                  <a:cubicBezTo>
                    <a:pt x="915122" y="13356"/>
                    <a:pt x="903819" y="23908"/>
                    <a:pt x="891098" y="31255"/>
                  </a:cubicBezTo>
                  <a:cubicBezTo>
                    <a:pt x="878329" y="38709"/>
                    <a:pt x="864191" y="43076"/>
                    <a:pt x="850269" y="46320"/>
                  </a:cubicBezTo>
                  <a:cubicBezTo>
                    <a:pt x="834363" y="50072"/>
                    <a:pt x="818448" y="52505"/>
                    <a:pt x="802698" y="54518"/>
                  </a:cubicBezTo>
                  <a:cubicBezTo>
                    <a:pt x="766334" y="59539"/>
                    <a:pt x="730156" y="64698"/>
                    <a:pt x="694231" y="70316"/>
                  </a:cubicBezTo>
                  <a:cubicBezTo>
                    <a:pt x="685878" y="71634"/>
                    <a:pt x="676841" y="70462"/>
                    <a:pt x="668517" y="71859"/>
                  </a:cubicBezTo>
                  <a:cubicBezTo>
                    <a:pt x="660202" y="73285"/>
                    <a:pt x="651546" y="73500"/>
                    <a:pt x="643222" y="74898"/>
                  </a:cubicBezTo>
                  <a:cubicBezTo>
                    <a:pt x="609662" y="80418"/>
                    <a:pt x="575935" y="84404"/>
                    <a:pt x="542189" y="91263"/>
                  </a:cubicBezTo>
                  <a:cubicBezTo>
                    <a:pt x="525092" y="94800"/>
                    <a:pt x="507965" y="98160"/>
                    <a:pt x="490711" y="100583"/>
                  </a:cubicBezTo>
                  <a:cubicBezTo>
                    <a:pt x="448729" y="106348"/>
                    <a:pt x="406200" y="105820"/>
                    <a:pt x="363925" y="107344"/>
                  </a:cubicBezTo>
                  <a:cubicBezTo>
                    <a:pt x="321943" y="108869"/>
                    <a:pt x="281143" y="116050"/>
                    <a:pt x="239054" y="111135"/>
                  </a:cubicBezTo>
                  <a:cubicBezTo>
                    <a:pt x="203041" y="106826"/>
                    <a:pt x="167996" y="118297"/>
                    <a:pt x="131808" y="117729"/>
                  </a:cubicBezTo>
                  <a:cubicBezTo>
                    <a:pt x="124373" y="117515"/>
                    <a:pt x="116977" y="117300"/>
                    <a:pt x="110040" y="117094"/>
                  </a:cubicBezTo>
                  <a:cubicBezTo>
                    <a:pt x="102370" y="116714"/>
                    <a:pt x="94721" y="117563"/>
                    <a:pt x="88038" y="116987"/>
                  </a:cubicBezTo>
                  <a:cubicBezTo>
                    <a:pt x="79743" y="116284"/>
                    <a:pt x="73608" y="111027"/>
                    <a:pt x="67706" y="110373"/>
                  </a:cubicBezTo>
                  <a:cubicBezTo>
                    <a:pt x="63593" y="109728"/>
                    <a:pt x="54126" y="108252"/>
                    <a:pt x="43702" y="106064"/>
                  </a:cubicBezTo>
                  <a:cubicBezTo>
                    <a:pt x="35670" y="104579"/>
                    <a:pt x="24288" y="106944"/>
                    <a:pt x="17205" y="104755"/>
                  </a:cubicBezTo>
                  <a:cubicBezTo>
                    <a:pt x="4054" y="100564"/>
                    <a:pt x="0" y="93421"/>
                    <a:pt x="10659" y="93461"/>
                  </a:cubicBezTo>
                  <a:cubicBezTo>
                    <a:pt x="12936" y="93168"/>
                    <a:pt x="8725" y="90784"/>
                    <a:pt x="10063" y="90618"/>
                  </a:cubicBezTo>
                  <a:cubicBezTo>
                    <a:pt x="16218" y="90950"/>
                    <a:pt x="23390" y="95053"/>
                    <a:pt x="29867" y="95659"/>
                  </a:cubicBezTo>
                  <a:cubicBezTo>
                    <a:pt x="36218" y="96275"/>
                    <a:pt x="42607" y="90422"/>
                    <a:pt x="48889" y="90960"/>
                  </a:cubicBezTo>
                  <a:cubicBezTo>
                    <a:pt x="55191" y="91409"/>
                    <a:pt x="61326" y="93890"/>
                    <a:pt x="67648" y="93890"/>
                  </a:cubicBezTo>
                  <a:cubicBezTo>
                    <a:pt x="73862" y="93900"/>
                    <a:pt x="79958" y="90911"/>
                    <a:pt x="86250" y="90813"/>
                  </a:cubicBezTo>
                  <a:cubicBezTo>
                    <a:pt x="92425" y="90784"/>
                    <a:pt x="99020" y="92659"/>
                    <a:pt x="105390" y="92484"/>
                  </a:cubicBezTo>
                  <a:cubicBezTo>
                    <a:pt x="139604" y="91477"/>
                    <a:pt x="174894" y="93862"/>
                    <a:pt x="209881" y="89582"/>
                  </a:cubicBezTo>
                  <a:cubicBezTo>
                    <a:pt x="254833" y="83974"/>
                    <a:pt x="299716" y="77966"/>
                    <a:pt x="344502" y="71556"/>
                  </a:cubicBezTo>
                  <a:cubicBezTo>
                    <a:pt x="359265" y="69446"/>
                    <a:pt x="374027" y="67316"/>
                    <a:pt x="388907" y="66671"/>
                  </a:cubicBezTo>
                  <a:cubicBezTo>
                    <a:pt x="407626" y="65939"/>
                    <a:pt x="426522" y="67570"/>
                    <a:pt x="445173" y="65646"/>
                  </a:cubicBezTo>
                  <a:cubicBezTo>
                    <a:pt x="487116" y="61171"/>
                    <a:pt x="529117" y="57283"/>
                    <a:pt x="571119" y="53374"/>
                  </a:cubicBezTo>
                  <a:cubicBezTo>
                    <a:pt x="617058" y="49095"/>
                    <a:pt x="662820" y="45353"/>
                    <a:pt x="709033" y="43116"/>
                  </a:cubicBezTo>
                  <a:cubicBezTo>
                    <a:pt x="709033" y="43116"/>
                    <a:pt x="780257" y="39335"/>
                    <a:pt x="780257" y="39335"/>
                  </a:cubicBezTo>
                  <a:cubicBezTo>
                    <a:pt x="804271" y="37996"/>
                    <a:pt x="829361" y="38455"/>
                    <a:pt x="852027" y="30552"/>
                  </a:cubicBezTo>
                  <a:cubicBezTo>
                    <a:pt x="864279" y="26253"/>
                    <a:pt x="875505" y="20879"/>
                    <a:pt x="886545" y="15613"/>
                  </a:cubicBezTo>
                  <a:cubicBezTo>
                    <a:pt x="897624" y="10289"/>
                    <a:pt x="908489" y="5228"/>
                    <a:pt x="921493"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2" name="Shape 73">
              <a:extLst>
                <a:ext uri="{FF2B5EF4-FFF2-40B4-BE49-F238E27FC236}">
                  <a16:creationId xmlns:a16="http://schemas.microsoft.com/office/drawing/2014/main" id="{A5596F20-25EA-9868-3953-2010D8B8CB0C}"/>
                </a:ext>
              </a:extLst>
            </p:cNvPr>
            <p:cNvSpPr/>
            <p:nvPr/>
          </p:nvSpPr>
          <p:spPr>
            <a:xfrm>
              <a:off x="4355875" y="6662173"/>
              <a:ext cx="867513" cy="147509"/>
            </a:xfrm>
            <a:custGeom>
              <a:avLst/>
              <a:gdLst/>
              <a:ahLst/>
              <a:cxnLst/>
              <a:rect l="0" t="0" r="0" b="0"/>
              <a:pathLst>
                <a:path w="867513" h="147509">
                  <a:moveTo>
                    <a:pt x="593668" y="176"/>
                  </a:moveTo>
                  <a:cubicBezTo>
                    <a:pt x="615788" y="0"/>
                    <a:pt x="637917" y="440"/>
                    <a:pt x="660046" y="2062"/>
                  </a:cubicBezTo>
                  <a:cubicBezTo>
                    <a:pt x="660046" y="2062"/>
                    <a:pt x="694143" y="5452"/>
                    <a:pt x="694143" y="5452"/>
                  </a:cubicBezTo>
                  <a:cubicBezTo>
                    <a:pt x="694143" y="5452"/>
                    <a:pt x="711095" y="7142"/>
                    <a:pt x="711095" y="7142"/>
                  </a:cubicBezTo>
                  <a:cubicBezTo>
                    <a:pt x="711095" y="7142"/>
                    <a:pt x="728036" y="9614"/>
                    <a:pt x="728036" y="9614"/>
                  </a:cubicBezTo>
                  <a:cubicBezTo>
                    <a:pt x="739486" y="11304"/>
                    <a:pt x="750976" y="13776"/>
                    <a:pt x="762436" y="15584"/>
                  </a:cubicBezTo>
                  <a:cubicBezTo>
                    <a:pt x="773906" y="17596"/>
                    <a:pt x="785278" y="19726"/>
                    <a:pt x="796729" y="19355"/>
                  </a:cubicBezTo>
                  <a:cubicBezTo>
                    <a:pt x="821565" y="17997"/>
                    <a:pt x="845863" y="17840"/>
                    <a:pt x="867513" y="35416"/>
                  </a:cubicBezTo>
                  <a:cubicBezTo>
                    <a:pt x="839395" y="48274"/>
                    <a:pt x="815106" y="43135"/>
                    <a:pt x="789548" y="41044"/>
                  </a:cubicBezTo>
                  <a:cubicBezTo>
                    <a:pt x="789548" y="41044"/>
                    <a:pt x="767927" y="38621"/>
                    <a:pt x="767927" y="38621"/>
                  </a:cubicBezTo>
                  <a:cubicBezTo>
                    <a:pt x="760707" y="37908"/>
                    <a:pt x="753409" y="37752"/>
                    <a:pt x="746149" y="37283"/>
                  </a:cubicBezTo>
                  <a:cubicBezTo>
                    <a:pt x="712374" y="35798"/>
                    <a:pt x="678257" y="37312"/>
                    <a:pt x="644707" y="40673"/>
                  </a:cubicBezTo>
                  <a:cubicBezTo>
                    <a:pt x="636910" y="41591"/>
                    <a:pt x="628508" y="38660"/>
                    <a:pt x="620712" y="39804"/>
                  </a:cubicBezTo>
                  <a:cubicBezTo>
                    <a:pt x="612944" y="40986"/>
                    <a:pt x="604855" y="40126"/>
                    <a:pt x="597078" y="41455"/>
                  </a:cubicBezTo>
                  <a:cubicBezTo>
                    <a:pt x="581426" y="44220"/>
                    <a:pt x="565745" y="46457"/>
                    <a:pt x="550094" y="49016"/>
                  </a:cubicBezTo>
                  <a:cubicBezTo>
                    <a:pt x="534452" y="51645"/>
                    <a:pt x="518868" y="55318"/>
                    <a:pt x="503403" y="59793"/>
                  </a:cubicBezTo>
                  <a:cubicBezTo>
                    <a:pt x="487712" y="64239"/>
                    <a:pt x="472148" y="69436"/>
                    <a:pt x="456360" y="72963"/>
                  </a:cubicBezTo>
                  <a:cubicBezTo>
                    <a:pt x="437142" y="77105"/>
                    <a:pt x="417651" y="79509"/>
                    <a:pt x="398013" y="81492"/>
                  </a:cubicBezTo>
                  <a:cubicBezTo>
                    <a:pt x="378356" y="83221"/>
                    <a:pt x="358591" y="84746"/>
                    <a:pt x="338982" y="87316"/>
                  </a:cubicBezTo>
                  <a:cubicBezTo>
                    <a:pt x="319481" y="89670"/>
                    <a:pt x="300684" y="94652"/>
                    <a:pt x="281720" y="98668"/>
                  </a:cubicBezTo>
                  <a:cubicBezTo>
                    <a:pt x="262717" y="102527"/>
                    <a:pt x="243597" y="105703"/>
                    <a:pt x="223305" y="104598"/>
                  </a:cubicBezTo>
                  <a:cubicBezTo>
                    <a:pt x="188513" y="102664"/>
                    <a:pt x="159017" y="123953"/>
                    <a:pt x="125975" y="129669"/>
                  </a:cubicBezTo>
                  <a:cubicBezTo>
                    <a:pt x="119166" y="130841"/>
                    <a:pt x="112405" y="132004"/>
                    <a:pt x="106054" y="133098"/>
                  </a:cubicBezTo>
                  <a:cubicBezTo>
                    <a:pt x="99000" y="134172"/>
                    <a:pt x="92513" y="137328"/>
                    <a:pt x="86387" y="138266"/>
                  </a:cubicBezTo>
                  <a:cubicBezTo>
                    <a:pt x="78805" y="139439"/>
                    <a:pt x="71263" y="133733"/>
                    <a:pt x="65782" y="134641"/>
                  </a:cubicBezTo>
                  <a:cubicBezTo>
                    <a:pt x="61913" y="135051"/>
                    <a:pt x="52993" y="135989"/>
                    <a:pt x="43057" y="137025"/>
                  </a:cubicBezTo>
                  <a:cubicBezTo>
                    <a:pt x="35416" y="137992"/>
                    <a:pt x="27141" y="146395"/>
                    <a:pt x="20263" y="146786"/>
                  </a:cubicBezTo>
                  <a:cubicBezTo>
                    <a:pt x="7464" y="147509"/>
                    <a:pt x="0" y="140035"/>
                    <a:pt x="8793" y="134476"/>
                  </a:cubicBezTo>
                  <a:cubicBezTo>
                    <a:pt x="10523" y="132883"/>
                    <a:pt x="5706" y="131808"/>
                    <a:pt x="6722" y="130880"/>
                  </a:cubicBezTo>
                  <a:cubicBezTo>
                    <a:pt x="12037" y="128017"/>
                    <a:pt x="20283" y="130235"/>
                    <a:pt x="26115" y="128174"/>
                  </a:cubicBezTo>
                  <a:cubicBezTo>
                    <a:pt x="31831" y="126171"/>
                    <a:pt x="34586" y="115306"/>
                    <a:pt x="40468" y="113528"/>
                  </a:cubicBezTo>
                  <a:cubicBezTo>
                    <a:pt x="46320" y="111751"/>
                    <a:pt x="52954" y="113069"/>
                    <a:pt x="58660" y="111017"/>
                  </a:cubicBezTo>
                  <a:cubicBezTo>
                    <a:pt x="64287" y="109005"/>
                    <a:pt x="68635" y="102762"/>
                    <a:pt x="74428" y="100895"/>
                  </a:cubicBezTo>
                  <a:cubicBezTo>
                    <a:pt x="80134" y="99068"/>
                    <a:pt x="86954" y="100114"/>
                    <a:pt x="92806" y="98336"/>
                  </a:cubicBezTo>
                  <a:cubicBezTo>
                    <a:pt x="124373" y="88771"/>
                    <a:pt x="158343" y="87588"/>
                    <a:pt x="189891" y="76509"/>
                  </a:cubicBezTo>
                  <a:cubicBezTo>
                    <a:pt x="230544" y="62353"/>
                    <a:pt x="271442" y="48626"/>
                    <a:pt x="312730" y="35671"/>
                  </a:cubicBezTo>
                  <a:cubicBezTo>
                    <a:pt x="326359" y="31479"/>
                    <a:pt x="340047" y="27268"/>
                    <a:pt x="354155" y="25412"/>
                  </a:cubicBezTo>
                  <a:cubicBezTo>
                    <a:pt x="371937" y="23185"/>
                    <a:pt x="390412" y="25139"/>
                    <a:pt x="407910" y="21523"/>
                  </a:cubicBezTo>
                  <a:cubicBezTo>
                    <a:pt x="447420" y="13746"/>
                    <a:pt x="487409" y="8246"/>
                    <a:pt x="527593" y="4280"/>
                  </a:cubicBezTo>
                  <a:cubicBezTo>
                    <a:pt x="549547" y="1974"/>
                    <a:pt x="571666" y="1095"/>
                    <a:pt x="593668" y="176"/>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3" name="Shape 74">
              <a:extLst>
                <a:ext uri="{FF2B5EF4-FFF2-40B4-BE49-F238E27FC236}">
                  <a16:creationId xmlns:a16="http://schemas.microsoft.com/office/drawing/2014/main" id="{31E43FCE-5324-E068-4482-DF75D08268A5}"/>
                </a:ext>
              </a:extLst>
            </p:cNvPr>
            <p:cNvSpPr/>
            <p:nvPr/>
          </p:nvSpPr>
          <p:spPr>
            <a:xfrm>
              <a:off x="4569800" y="3857404"/>
              <a:ext cx="332475" cy="547582"/>
            </a:xfrm>
            <a:custGeom>
              <a:avLst/>
              <a:gdLst/>
              <a:ahLst/>
              <a:cxnLst/>
              <a:rect l="0" t="0" r="0" b="0"/>
              <a:pathLst>
                <a:path w="332475" h="547582">
                  <a:moveTo>
                    <a:pt x="193115" y="635"/>
                  </a:moveTo>
                  <a:cubicBezTo>
                    <a:pt x="207985" y="1583"/>
                    <a:pt x="222484" y="5862"/>
                    <a:pt x="235810" y="12027"/>
                  </a:cubicBezTo>
                  <a:cubicBezTo>
                    <a:pt x="262473" y="24630"/>
                    <a:pt x="284182" y="44581"/>
                    <a:pt x="300576" y="68615"/>
                  </a:cubicBezTo>
                  <a:cubicBezTo>
                    <a:pt x="311255" y="84247"/>
                    <a:pt x="319315" y="101081"/>
                    <a:pt x="322598" y="118394"/>
                  </a:cubicBezTo>
                  <a:cubicBezTo>
                    <a:pt x="326672" y="140259"/>
                    <a:pt x="322812" y="161529"/>
                    <a:pt x="325392" y="180922"/>
                  </a:cubicBezTo>
                  <a:cubicBezTo>
                    <a:pt x="330902" y="224164"/>
                    <a:pt x="332475" y="268628"/>
                    <a:pt x="327053" y="313912"/>
                  </a:cubicBezTo>
                  <a:cubicBezTo>
                    <a:pt x="321259" y="363124"/>
                    <a:pt x="304904" y="413547"/>
                    <a:pt x="272076" y="453907"/>
                  </a:cubicBezTo>
                  <a:cubicBezTo>
                    <a:pt x="255018" y="474317"/>
                    <a:pt x="235136" y="491366"/>
                    <a:pt x="213525" y="504692"/>
                  </a:cubicBezTo>
                  <a:cubicBezTo>
                    <a:pt x="208083" y="508112"/>
                    <a:pt x="202093" y="510847"/>
                    <a:pt x="196349" y="513690"/>
                  </a:cubicBezTo>
                  <a:cubicBezTo>
                    <a:pt x="190252" y="516055"/>
                    <a:pt x="184498" y="518780"/>
                    <a:pt x="178431" y="520822"/>
                  </a:cubicBezTo>
                  <a:cubicBezTo>
                    <a:pt x="172510" y="523011"/>
                    <a:pt x="166609" y="525190"/>
                    <a:pt x="160727" y="527359"/>
                  </a:cubicBezTo>
                  <a:cubicBezTo>
                    <a:pt x="155002" y="529772"/>
                    <a:pt x="149228" y="531902"/>
                    <a:pt x="143630" y="534667"/>
                  </a:cubicBezTo>
                  <a:cubicBezTo>
                    <a:pt x="137582" y="537803"/>
                    <a:pt x="131241" y="540157"/>
                    <a:pt x="124920" y="542590"/>
                  </a:cubicBezTo>
                  <a:cubicBezTo>
                    <a:pt x="118442" y="544329"/>
                    <a:pt x="111935" y="546459"/>
                    <a:pt x="105165" y="546449"/>
                  </a:cubicBezTo>
                  <a:cubicBezTo>
                    <a:pt x="91819" y="547582"/>
                    <a:pt x="77789" y="542756"/>
                    <a:pt x="67140" y="531306"/>
                  </a:cubicBezTo>
                  <a:cubicBezTo>
                    <a:pt x="82264" y="522415"/>
                    <a:pt x="93695" y="517940"/>
                    <a:pt x="105146" y="514257"/>
                  </a:cubicBezTo>
                  <a:cubicBezTo>
                    <a:pt x="116420" y="510496"/>
                    <a:pt x="127763" y="508815"/>
                    <a:pt x="139028" y="504897"/>
                  </a:cubicBezTo>
                  <a:cubicBezTo>
                    <a:pt x="151807" y="500687"/>
                    <a:pt x="164450" y="495039"/>
                    <a:pt x="176193" y="487507"/>
                  </a:cubicBezTo>
                  <a:cubicBezTo>
                    <a:pt x="202954" y="469324"/>
                    <a:pt x="224799" y="442877"/>
                    <a:pt x="236982" y="413567"/>
                  </a:cubicBezTo>
                  <a:cubicBezTo>
                    <a:pt x="238360" y="410030"/>
                    <a:pt x="240929" y="406991"/>
                    <a:pt x="243519" y="403875"/>
                  </a:cubicBezTo>
                  <a:cubicBezTo>
                    <a:pt x="245893" y="400670"/>
                    <a:pt x="248257" y="397387"/>
                    <a:pt x="249332" y="393675"/>
                  </a:cubicBezTo>
                  <a:cubicBezTo>
                    <a:pt x="251218" y="386191"/>
                    <a:pt x="255409" y="379293"/>
                    <a:pt x="256728" y="371565"/>
                  </a:cubicBezTo>
                  <a:cubicBezTo>
                    <a:pt x="262404" y="340828"/>
                    <a:pt x="265853" y="309135"/>
                    <a:pt x="259874" y="276913"/>
                  </a:cubicBezTo>
                  <a:cubicBezTo>
                    <a:pt x="256855" y="260626"/>
                    <a:pt x="253113" y="244545"/>
                    <a:pt x="250797" y="228297"/>
                  </a:cubicBezTo>
                  <a:cubicBezTo>
                    <a:pt x="247954" y="208659"/>
                    <a:pt x="247505" y="187956"/>
                    <a:pt x="247036" y="169051"/>
                  </a:cubicBezTo>
                  <a:cubicBezTo>
                    <a:pt x="246528" y="150039"/>
                    <a:pt x="245444" y="131935"/>
                    <a:pt x="240656" y="115492"/>
                  </a:cubicBezTo>
                  <a:cubicBezTo>
                    <a:pt x="235849" y="99147"/>
                    <a:pt x="225884" y="86895"/>
                    <a:pt x="214853" y="76656"/>
                  </a:cubicBezTo>
                  <a:cubicBezTo>
                    <a:pt x="203540" y="66661"/>
                    <a:pt x="193232" y="59226"/>
                    <a:pt x="180033" y="50247"/>
                  </a:cubicBezTo>
                  <a:cubicBezTo>
                    <a:pt x="174669" y="46437"/>
                    <a:pt x="167117" y="45743"/>
                    <a:pt x="159203" y="46925"/>
                  </a:cubicBezTo>
                  <a:cubicBezTo>
                    <a:pt x="151211" y="48078"/>
                    <a:pt x="142799" y="51019"/>
                    <a:pt x="133244" y="53833"/>
                  </a:cubicBezTo>
                  <a:cubicBezTo>
                    <a:pt x="127753" y="55211"/>
                    <a:pt x="124959" y="56637"/>
                    <a:pt x="121618" y="57966"/>
                  </a:cubicBezTo>
                  <a:cubicBezTo>
                    <a:pt x="119996" y="58669"/>
                    <a:pt x="118315" y="59206"/>
                    <a:pt x="116772" y="59968"/>
                  </a:cubicBezTo>
                  <a:cubicBezTo>
                    <a:pt x="116772" y="59968"/>
                    <a:pt x="112287" y="62431"/>
                    <a:pt x="112287" y="62431"/>
                  </a:cubicBezTo>
                  <a:cubicBezTo>
                    <a:pt x="112287" y="62431"/>
                    <a:pt x="107812" y="64619"/>
                    <a:pt x="107812" y="64619"/>
                  </a:cubicBezTo>
                  <a:cubicBezTo>
                    <a:pt x="106425" y="65537"/>
                    <a:pt x="105028" y="66397"/>
                    <a:pt x="103602" y="67179"/>
                  </a:cubicBezTo>
                  <a:cubicBezTo>
                    <a:pt x="100661" y="68556"/>
                    <a:pt x="97877" y="70208"/>
                    <a:pt x="94926" y="71741"/>
                  </a:cubicBezTo>
                  <a:cubicBezTo>
                    <a:pt x="92396" y="72797"/>
                    <a:pt x="89992" y="74204"/>
                    <a:pt x="87696" y="75806"/>
                  </a:cubicBezTo>
                  <a:cubicBezTo>
                    <a:pt x="85361" y="77291"/>
                    <a:pt x="82957" y="78668"/>
                    <a:pt x="80886" y="80525"/>
                  </a:cubicBezTo>
                  <a:cubicBezTo>
                    <a:pt x="75874" y="84062"/>
                    <a:pt x="73334" y="90139"/>
                    <a:pt x="69319" y="93919"/>
                  </a:cubicBezTo>
                  <a:cubicBezTo>
                    <a:pt x="64472" y="98716"/>
                    <a:pt x="53149" y="98033"/>
                    <a:pt x="49632" y="102468"/>
                  </a:cubicBezTo>
                  <a:cubicBezTo>
                    <a:pt x="46984" y="105341"/>
                    <a:pt x="40946" y="112190"/>
                    <a:pt x="34410" y="120406"/>
                  </a:cubicBezTo>
                  <a:cubicBezTo>
                    <a:pt x="29554" y="126825"/>
                    <a:pt x="31714" y="140191"/>
                    <a:pt x="26203" y="146111"/>
                  </a:cubicBezTo>
                  <a:cubicBezTo>
                    <a:pt x="20996" y="151670"/>
                    <a:pt x="14118" y="154035"/>
                    <a:pt x="9936" y="152804"/>
                  </a:cubicBezTo>
                  <a:cubicBezTo>
                    <a:pt x="5774" y="151651"/>
                    <a:pt x="3771" y="147596"/>
                    <a:pt x="4895" y="142760"/>
                  </a:cubicBezTo>
                  <a:cubicBezTo>
                    <a:pt x="4836" y="140474"/>
                    <a:pt x="0" y="141715"/>
                    <a:pt x="10" y="140327"/>
                  </a:cubicBezTo>
                  <a:cubicBezTo>
                    <a:pt x="1358" y="135481"/>
                    <a:pt x="9907" y="131720"/>
                    <a:pt x="12340" y="125633"/>
                  </a:cubicBezTo>
                  <a:cubicBezTo>
                    <a:pt x="14694" y="119771"/>
                    <a:pt x="5667" y="108672"/>
                    <a:pt x="8568" y="102586"/>
                  </a:cubicBezTo>
                  <a:cubicBezTo>
                    <a:pt x="11421" y="96499"/>
                    <a:pt x="18202" y="92473"/>
                    <a:pt x="20986" y="86250"/>
                  </a:cubicBezTo>
                  <a:cubicBezTo>
                    <a:pt x="23956" y="80193"/>
                    <a:pt x="21963" y="70872"/>
                    <a:pt x="26105" y="64580"/>
                  </a:cubicBezTo>
                  <a:cubicBezTo>
                    <a:pt x="27952" y="61483"/>
                    <a:pt x="31000" y="59011"/>
                    <a:pt x="34098" y="56608"/>
                  </a:cubicBezTo>
                  <a:cubicBezTo>
                    <a:pt x="37185" y="54194"/>
                    <a:pt x="40136" y="51781"/>
                    <a:pt x="42783" y="48997"/>
                  </a:cubicBezTo>
                  <a:cubicBezTo>
                    <a:pt x="56178" y="33394"/>
                    <a:pt x="75982" y="22110"/>
                    <a:pt x="96440" y="16863"/>
                  </a:cubicBezTo>
                  <a:cubicBezTo>
                    <a:pt x="101560" y="15466"/>
                    <a:pt x="106650" y="14167"/>
                    <a:pt x="111828" y="13658"/>
                  </a:cubicBezTo>
                  <a:cubicBezTo>
                    <a:pt x="116723" y="12994"/>
                    <a:pt x="122770" y="11959"/>
                    <a:pt x="126004" y="11685"/>
                  </a:cubicBezTo>
                  <a:cubicBezTo>
                    <a:pt x="133781" y="10669"/>
                    <a:pt x="142164" y="8490"/>
                    <a:pt x="151368" y="5745"/>
                  </a:cubicBezTo>
                  <a:cubicBezTo>
                    <a:pt x="157318" y="3996"/>
                    <a:pt x="163756" y="2384"/>
                    <a:pt x="170810" y="1348"/>
                  </a:cubicBezTo>
                  <a:cubicBezTo>
                    <a:pt x="177708" y="254"/>
                    <a:pt x="185895" y="0"/>
                    <a:pt x="193115" y="63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4" name="Shape 75">
              <a:extLst>
                <a:ext uri="{FF2B5EF4-FFF2-40B4-BE49-F238E27FC236}">
                  <a16:creationId xmlns:a16="http://schemas.microsoft.com/office/drawing/2014/main" id="{E3125A91-C23E-EB32-848B-E3C72130700C}"/>
                </a:ext>
              </a:extLst>
            </p:cNvPr>
            <p:cNvSpPr/>
            <p:nvPr/>
          </p:nvSpPr>
          <p:spPr>
            <a:xfrm>
              <a:off x="4611147" y="4077094"/>
              <a:ext cx="160708" cy="190399"/>
            </a:xfrm>
            <a:custGeom>
              <a:avLst/>
              <a:gdLst/>
              <a:ahLst/>
              <a:cxnLst/>
              <a:rect l="0" t="0" r="0" b="0"/>
              <a:pathLst>
                <a:path w="160708" h="190399">
                  <a:moveTo>
                    <a:pt x="141949" y="205"/>
                  </a:moveTo>
                  <a:cubicBezTo>
                    <a:pt x="146688" y="606"/>
                    <a:pt x="155373" y="9165"/>
                    <a:pt x="156116" y="14079"/>
                  </a:cubicBezTo>
                  <a:cubicBezTo>
                    <a:pt x="156653" y="15554"/>
                    <a:pt x="159418" y="17137"/>
                    <a:pt x="159721" y="18006"/>
                  </a:cubicBezTo>
                  <a:cubicBezTo>
                    <a:pt x="159809" y="20439"/>
                    <a:pt x="154787" y="17323"/>
                    <a:pt x="154025" y="18876"/>
                  </a:cubicBezTo>
                  <a:cubicBezTo>
                    <a:pt x="153273" y="20400"/>
                    <a:pt x="160708" y="31255"/>
                    <a:pt x="159779" y="32456"/>
                  </a:cubicBezTo>
                  <a:cubicBezTo>
                    <a:pt x="158861" y="33677"/>
                    <a:pt x="155139" y="31694"/>
                    <a:pt x="154543" y="33287"/>
                  </a:cubicBezTo>
                  <a:cubicBezTo>
                    <a:pt x="153927" y="34840"/>
                    <a:pt x="157288" y="40741"/>
                    <a:pt x="156526" y="42090"/>
                  </a:cubicBezTo>
                  <a:cubicBezTo>
                    <a:pt x="155774" y="43418"/>
                    <a:pt x="152188" y="41777"/>
                    <a:pt x="151338" y="43067"/>
                  </a:cubicBezTo>
                  <a:cubicBezTo>
                    <a:pt x="146912" y="49984"/>
                    <a:pt x="134563" y="49065"/>
                    <a:pt x="132228" y="58347"/>
                  </a:cubicBezTo>
                  <a:cubicBezTo>
                    <a:pt x="129219" y="70091"/>
                    <a:pt x="126933" y="81922"/>
                    <a:pt x="125076" y="93509"/>
                  </a:cubicBezTo>
                  <a:cubicBezTo>
                    <a:pt x="124461" y="97329"/>
                    <a:pt x="124021" y="101189"/>
                    <a:pt x="121031" y="103006"/>
                  </a:cubicBezTo>
                  <a:cubicBezTo>
                    <a:pt x="117241" y="105253"/>
                    <a:pt x="109542" y="104628"/>
                    <a:pt x="107490" y="108409"/>
                  </a:cubicBezTo>
                  <a:cubicBezTo>
                    <a:pt x="102947" y="116889"/>
                    <a:pt x="97290" y="124441"/>
                    <a:pt x="91213" y="131837"/>
                  </a:cubicBezTo>
                  <a:cubicBezTo>
                    <a:pt x="84599" y="139956"/>
                    <a:pt x="76802" y="147264"/>
                    <a:pt x="65567" y="153263"/>
                  </a:cubicBezTo>
                  <a:cubicBezTo>
                    <a:pt x="59861" y="156380"/>
                    <a:pt x="53970" y="159574"/>
                    <a:pt x="48342" y="163043"/>
                  </a:cubicBezTo>
                  <a:cubicBezTo>
                    <a:pt x="42509" y="166472"/>
                    <a:pt x="32984" y="168641"/>
                    <a:pt x="33658" y="175333"/>
                  </a:cubicBezTo>
                  <a:cubicBezTo>
                    <a:pt x="34263" y="182613"/>
                    <a:pt x="38611" y="190399"/>
                    <a:pt x="18290" y="189100"/>
                  </a:cubicBezTo>
                  <a:cubicBezTo>
                    <a:pt x="0" y="174611"/>
                    <a:pt x="3439" y="167889"/>
                    <a:pt x="7220" y="161910"/>
                  </a:cubicBezTo>
                  <a:cubicBezTo>
                    <a:pt x="9369" y="158441"/>
                    <a:pt x="11382" y="154924"/>
                    <a:pt x="13658" y="151553"/>
                  </a:cubicBezTo>
                  <a:cubicBezTo>
                    <a:pt x="17723" y="143122"/>
                    <a:pt x="21230" y="134407"/>
                    <a:pt x="23556" y="124988"/>
                  </a:cubicBezTo>
                  <a:cubicBezTo>
                    <a:pt x="24122" y="122800"/>
                    <a:pt x="29232" y="123103"/>
                    <a:pt x="29535" y="120797"/>
                  </a:cubicBezTo>
                  <a:cubicBezTo>
                    <a:pt x="29838" y="118472"/>
                    <a:pt x="32300" y="117358"/>
                    <a:pt x="32661" y="115062"/>
                  </a:cubicBezTo>
                  <a:cubicBezTo>
                    <a:pt x="34303" y="105868"/>
                    <a:pt x="38435" y="98180"/>
                    <a:pt x="37703" y="86905"/>
                  </a:cubicBezTo>
                  <a:cubicBezTo>
                    <a:pt x="37243" y="81121"/>
                    <a:pt x="37107" y="75405"/>
                    <a:pt x="38543" y="70735"/>
                  </a:cubicBezTo>
                  <a:cubicBezTo>
                    <a:pt x="42148" y="59353"/>
                    <a:pt x="55738" y="55406"/>
                    <a:pt x="65391" y="49114"/>
                  </a:cubicBezTo>
                  <a:cubicBezTo>
                    <a:pt x="74946" y="42949"/>
                    <a:pt x="75669" y="28822"/>
                    <a:pt x="93939" y="31088"/>
                  </a:cubicBezTo>
                  <a:cubicBezTo>
                    <a:pt x="109405" y="33384"/>
                    <a:pt x="102683" y="13971"/>
                    <a:pt x="111818" y="9868"/>
                  </a:cubicBezTo>
                  <a:cubicBezTo>
                    <a:pt x="113635" y="9037"/>
                    <a:pt x="115462" y="8227"/>
                    <a:pt x="117211" y="7523"/>
                  </a:cubicBezTo>
                  <a:cubicBezTo>
                    <a:pt x="119234" y="6849"/>
                    <a:pt x="119410" y="4152"/>
                    <a:pt x="121207" y="3615"/>
                  </a:cubicBezTo>
                  <a:cubicBezTo>
                    <a:pt x="123435" y="2941"/>
                    <a:pt x="131153" y="9242"/>
                    <a:pt x="132658" y="8744"/>
                  </a:cubicBezTo>
                  <a:cubicBezTo>
                    <a:pt x="133938" y="8647"/>
                    <a:pt x="136878" y="8432"/>
                    <a:pt x="140142" y="8197"/>
                  </a:cubicBezTo>
                  <a:cubicBezTo>
                    <a:pt x="142525" y="7904"/>
                    <a:pt x="139399" y="0"/>
                    <a:pt x="141949" y="205"/>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5" name="Shape 76">
              <a:extLst>
                <a:ext uri="{FF2B5EF4-FFF2-40B4-BE49-F238E27FC236}">
                  <a16:creationId xmlns:a16="http://schemas.microsoft.com/office/drawing/2014/main" id="{72E15567-B45D-87AA-BFBC-A97374EDBD16}"/>
                </a:ext>
              </a:extLst>
            </p:cNvPr>
            <p:cNvSpPr/>
            <p:nvPr/>
          </p:nvSpPr>
          <p:spPr>
            <a:xfrm>
              <a:off x="3581051" y="3884570"/>
              <a:ext cx="938981" cy="949518"/>
            </a:xfrm>
            <a:custGeom>
              <a:avLst/>
              <a:gdLst/>
              <a:ahLst/>
              <a:cxnLst/>
              <a:rect l="0" t="0" r="0" b="0"/>
              <a:pathLst>
                <a:path w="938981" h="949518">
                  <a:moveTo>
                    <a:pt x="25437" y="4106"/>
                  </a:moveTo>
                  <a:cubicBezTo>
                    <a:pt x="27217" y="5475"/>
                    <a:pt x="28758" y="8454"/>
                    <a:pt x="29799" y="13283"/>
                  </a:cubicBezTo>
                  <a:cubicBezTo>
                    <a:pt x="31264" y="17318"/>
                    <a:pt x="34303" y="8759"/>
                    <a:pt x="35153" y="11133"/>
                  </a:cubicBezTo>
                  <a:cubicBezTo>
                    <a:pt x="37038" y="22535"/>
                    <a:pt x="31294" y="36994"/>
                    <a:pt x="32026" y="48963"/>
                  </a:cubicBezTo>
                  <a:cubicBezTo>
                    <a:pt x="32739" y="60687"/>
                    <a:pt x="45763" y="71111"/>
                    <a:pt x="46203" y="82972"/>
                  </a:cubicBezTo>
                  <a:cubicBezTo>
                    <a:pt x="46662" y="94774"/>
                    <a:pt x="42793" y="106616"/>
                    <a:pt x="43790" y="118271"/>
                  </a:cubicBezTo>
                  <a:cubicBezTo>
                    <a:pt x="44786" y="129742"/>
                    <a:pt x="51527" y="140713"/>
                    <a:pt x="52387" y="152349"/>
                  </a:cubicBezTo>
                  <a:cubicBezTo>
                    <a:pt x="53286" y="163780"/>
                    <a:pt x="49964" y="176140"/>
                    <a:pt x="50902" y="187815"/>
                  </a:cubicBezTo>
                  <a:cubicBezTo>
                    <a:pt x="55934" y="250529"/>
                    <a:pt x="52299" y="315138"/>
                    <a:pt x="69202" y="376455"/>
                  </a:cubicBezTo>
                  <a:cubicBezTo>
                    <a:pt x="79919" y="415692"/>
                    <a:pt x="93031" y="453932"/>
                    <a:pt x="109181" y="490345"/>
                  </a:cubicBezTo>
                  <a:cubicBezTo>
                    <a:pt x="125702" y="526670"/>
                    <a:pt x="144773" y="560982"/>
                    <a:pt x="167176" y="593311"/>
                  </a:cubicBezTo>
                  <a:cubicBezTo>
                    <a:pt x="181997" y="614649"/>
                    <a:pt x="197991" y="635127"/>
                    <a:pt x="212362" y="657012"/>
                  </a:cubicBezTo>
                  <a:cubicBezTo>
                    <a:pt x="230417" y="684486"/>
                    <a:pt x="246235" y="714646"/>
                    <a:pt x="268794" y="739813"/>
                  </a:cubicBezTo>
                  <a:cubicBezTo>
                    <a:pt x="294323" y="768117"/>
                    <a:pt x="319725" y="796480"/>
                    <a:pt x="346192" y="820700"/>
                  </a:cubicBezTo>
                  <a:cubicBezTo>
                    <a:pt x="372699" y="844998"/>
                    <a:pt x="400934" y="865769"/>
                    <a:pt x="430840" y="877542"/>
                  </a:cubicBezTo>
                  <a:cubicBezTo>
                    <a:pt x="447176" y="884029"/>
                    <a:pt x="463853" y="887537"/>
                    <a:pt x="480785" y="888543"/>
                  </a:cubicBezTo>
                  <a:cubicBezTo>
                    <a:pt x="497814" y="889276"/>
                    <a:pt x="515986" y="887058"/>
                    <a:pt x="534628" y="882896"/>
                  </a:cubicBezTo>
                  <a:cubicBezTo>
                    <a:pt x="539288" y="881841"/>
                    <a:pt x="543968" y="880727"/>
                    <a:pt x="548697" y="879467"/>
                  </a:cubicBezTo>
                  <a:cubicBezTo>
                    <a:pt x="548697" y="879467"/>
                    <a:pt x="562111" y="875256"/>
                    <a:pt x="562111" y="875256"/>
                  </a:cubicBezTo>
                  <a:cubicBezTo>
                    <a:pt x="571050" y="872882"/>
                    <a:pt x="580137" y="868681"/>
                    <a:pt x="589272" y="865193"/>
                  </a:cubicBezTo>
                  <a:cubicBezTo>
                    <a:pt x="607513" y="857591"/>
                    <a:pt x="625773" y="848603"/>
                    <a:pt x="643984" y="839077"/>
                  </a:cubicBezTo>
                  <a:cubicBezTo>
                    <a:pt x="681345" y="819293"/>
                    <a:pt x="717650" y="796079"/>
                    <a:pt x="752617" y="770882"/>
                  </a:cubicBezTo>
                  <a:cubicBezTo>
                    <a:pt x="787995" y="745343"/>
                    <a:pt x="826128" y="719394"/>
                    <a:pt x="852809" y="684359"/>
                  </a:cubicBezTo>
                  <a:cubicBezTo>
                    <a:pt x="867181" y="665258"/>
                    <a:pt x="879775" y="645962"/>
                    <a:pt x="892886" y="627487"/>
                  </a:cubicBezTo>
                  <a:cubicBezTo>
                    <a:pt x="896179" y="622866"/>
                    <a:pt x="899608" y="618343"/>
                    <a:pt x="903272" y="613936"/>
                  </a:cubicBezTo>
                  <a:cubicBezTo>
                    <a:pt x="906584" y="609354"/>
                    <a:pt x="910072" y="604840"/>
                    <a:pt x="913872" y="600434"/>
                  </a:cubicBezTo>
                  <a:cubicBezTo>
                    <a:pt x="921923" y="591817"/>
                    <a:pt x="928879" y="582584"/>
                    <a:pt x="938718" y="573546"/>
                  </a:cubicBezTo>
                  <a:cubicBezTo>
                    <a:pt x="938981" y="600913"/>
                    <a:pt x="929749" y="627556"/>
                    <a:pt x="916295" y="650085"/>
                  </a:cubicBezTo>
                  <a:cubicBezTo>
                    <a:pt x="909857" y="661780"/>
                    <a:pt x="901689" y="671980"/>
                    <a:pt x="893804" y="682551"/>
                  </a:cubicBezTo>
                  <a:cubicBezTo>
                    <a:pt x="885471" y="692634"/>
                    <a:pt x="876746" y="702365"/>
                    <a:pt x="867953" y="711949"/>
                  </a:cubicBezTo>
                  <a:cubicBezTo>
                    <a:pt x="847426" y="733268"/>
                    <a:pt x="826469" y="754019"/>
                    <a:pt x="804321" y="773364"/>
                  </a:cubicBezTo>
                  <a:cubicBezTo>
                    <a:pt x="753917" y="819547"/>
                    <a:pt x="700445" y="862291"/>
                    <a:pt x="641845" y="899359"/>
                  </a:cubicBezTo>
                  <a:cubicBezTo>
                    <a:pt x="634898" y="903540"/>
                    <a:pt x="627131" y="906686"/>
                    <a:pt x="619451" y="909813"/>
                  </a:cubicBezTo>
                  <a:cubicBezTo>
                    <a:pt x="611460" y="912607"/>
                    <a:pt x="603507" y="915303"/>
                    <a:pt x="596306" y="919202"/>
                  </a:cubicBezTo>
                  <a:cubicBezTo>
                    <a:pt x="581456" y="926490"/>
                    <a:pt x="564661" y="931258"/>
                    <a:pt x="549215" y="936162"/>
                  </a:cubicBezTo>
                  <a:cubicBezTo>
                    <a:pt x="533387" y="941311"/>
                    <a:pt x="516758" y="945307"/>
                    <a:pt x="499368" y="947330"/>
                  </a:cubicBezTo>
                  <a:cubicBezTo>
                    <a:pt x="482006" y="949518"/>
                    <a:pt x="463707" y="949098"/>
                    <a:pt x="446003" y="946528"/>
                  </a:cubicBezTo>
                  <a:cubicBezTo>
                    <a:pt x="428193" y="944125"/>
                    <a:pt x="410792" y="939367"/>
                    <a:pt x="394281" y="933036"/>
                  </a:cubicBezTo>
                  <a:cubicBezTo>
                    <a:pt x="377711" y="926773"/>
                    <a:pt x="361668" y="919280"/>
                    <a:pt x="346476" y="910819"/>
                  </a:cubicBezTo>
                  <a:cubicBezTo>
                    <a:pt x="315387" y="893858"/>
                    <a:pt x="287582" y="872843"/>
                    <a:pt x="263176" y="849795"/>
                  </a:cubicBezTo>
                  <a:cubicBezTo>
                    <a:pt x="248306" y="835687"/>
                    <a:pt x="234921" y="820974"/>
                    <a:pt x="222132" y="805986"/>
                  </a:cubicBezTo>
                  <a:cubicBezTo>
                    <a:pt x="209295" y="790921"/>
                    <a:pt x="196984" y="775269"/>
                    <a:pt x="185192" y="759129"/>
                  </a:cubicBezTo>
                  <a:cubicBezTo>
                    <a:pt x="161558" y="726917"/>
                    <a:pt x="139917" y="692907"/>
                    <a:pt x="119703" y="657960"/>
                  </a:cubicBezTo>
                  <a:cubicBezTo>
                    <a:pt x="99596" y="623393"/>
                    <a:pt x="79431" y="588661"/>
                    <a:pt x="63916" y="551789"/>
                  </a:cubicBezTo>
                  <a:cubicBezTo>
                    <a:pt x="48538" y="515014"/>
                    <a:pt x="37468" y="476481"/>
                    <a:pt x="34879" y="436541"/>
                  </a:cubicBezTo>
                  <a:cubicBezTo>
                    <a:pt x="33062" y="402395"/>
                    <a:pt x="25197" y="370193"/>
                    <a:pt x="17830" y="337463"/>
                  </a:cubicBezTo>
                  <a:cubicBezTo>
                    <a:pt x="10571" y="304831"/>
                    <a:pt x="3097" y="271857"/>
                    <a:pt x="2560" y="238561"/>
                  </a:cubicBezTo>
                  <a:cubicBezTo>
                    <a:pt x="2140" y="224863"/>
                    <a:pt x="2159" y="211292"/>
                    <a:pt x="2159" y="198562"/>
                  </a:cubicBezTo>
                  <a:cubicBezTo>
                    <a:pt x="2189" y="184493"/>
                    <a:pt x="0" y="170668"/>
                    <a:pt x="352" y="158475"/>
                  </a:cubicBezTo>
                  <a:cubicBezTo>
                    <a:pt x="782" y="143361"/>
                    <a:pt x="10591" y="131627"/>
                    <a:pt x="10962" y="120792"/>
                  </a:cubicBezTo>
                  <a:cubicBezTo>
                    <a:pt x="11636" y="113259"/>
                    <a:pt x="13219" y="95908"/>
                    <a:pt x="14958" y="76592"/>
                  </a:cubicBezTo>
                  <a:cubicBezTo>
                    <a:pt x="16277" y="61713"/>
                    <a:pt x="8139" y="41928"/>
                    <a:pt x="10015" y="28768"/>
                  </a:cubicBezTo>
                  <a:cubicBezTo>
                    <a:pt x="12601" y="10383"/>
                    <a:pt x="20095" y="0"/>
                    <a:pt x="25437" y="4106"/>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6" name="Shape 77">
              <a:extLst>
                <a:ext uri="{FF2B5EF4-FFF2-40B4-BE49-F238E27FC236}">
                  <a16:creationId xmlns:a16="http://schemas.microsoft.com/office/drawing/2014/main" id="{6EEE52D2-4F18-A595-2092-01000EA73597}"/>
                </a:ext>
              </a:extLst>
            </p:cNvPr>
            <p:cNvSpPr/>
            <p:nvPr/>
          </p:nvSpPr>
          <p:spPr>
            <a:xfrm>
              <a:off x="3468274" y="2994248"/>
              <a:ext cx="1723791" cy="1789602"/>
            </a:xfrm>
            <a:custGeom>
              <a:avLst/>
              <a:gdLst/>
              <a:ahLst/>
              <a:cxnLst/>
              <a:rect l="0" t="0" r="0" b="0"/>
              <a:pathLst>
                <a:path w="1723791" h="1789602">
                  <a:moveTo>
                    <a:pt x="798654" y="41823"/>
                  </a:moveTo>
                  <a:cubicBezTo>
                    <a:pt x="1604445" y="0"/>
                    <a:pt x="1723791" y="1250526"/>
                    <a:pt x="1661966" y="1474283"/>
                  </a:cubicBezTo>
                  <a:cubicBezTo>
                    <a:pt x="1606169" y="1676220"/>
                    <a:pt x="1158817" y="1760009"/>
                    <a:pt x="972922" y="1786339"/>
                  </a:cubicBezTo>
                  <a:cubicBezTo>
                    <a:pt x="949943" y="1789602"/>
                    <a:pt x="937828" y="1760028"/>
                    <a:pt x="956479" y="1746203"/>
                  </a:cubicBezTo>
                  <a:cubicBezTo>
                    <a:pt x="1047429" y="1678760"/>
                    <a:pt x="1107906" y="1637697"/>
                    <a:pt x="1116884" y="1448646"/>
                  </a:cubicBezTo>
                  <a:cubicBezTo>
                    <a:pt x="1117109" y="1443937"/>
                    <a:pt x="1118662" y="1439296"/>
                    <a:pt x="1121701" y="1435701"/>
                  </a:cubicBezTo>
                  <a:cubicBezTo>
                    <a:pt x="1142140" y="1411588"/>
                    <a:pt x="1218893" y="1374687"/>
                    <a:pt x="1238922" y="1382649"/>
                  </a:cubicBezTo>
                  <a:cubicBezTo>
                    <a:pt x="1264178" y="1392693"/>
                    <a:pt x="1299839" y="1370163"/>
                    <a:pt x="1332695" y="1218483"/>
                  </a:cubicBezTo>
                  <a:cubicBezTo>
                    <a:pt x="1380959" y="995589"/>
                    <a:pt x="1298265" y="908890"/>
                    <a:pt x="1265985" y="884425"/>
                  </a:cubicBezTo>
                  <a:cubicBezTo>
                    <a:pt x="1259176" y="879276"/>
                    <a:pt x="1250080" y="878446"/>
                    <a:pt x="1242449" y="882266"/>
                  </a:cubicBezTo>
                  <a:cubicBezTo>
                    <a:pt x="1242449" y="882266"/>
                    <a:pt x="1130093" y="938434"/>
                    <a:pt x="1130093" y="938434"/>
                  </a:cubicBezTo>
                  <a:cubicBezTo>
                    <a:pt x="1122414" y="942284"/>
                    <a:pt x="1113269" y="941365"/>
                    <a:pt x="1106450" y="936148"/>
                  </a:cubicBezTo>
                  <a:cubicBezTo>
                    <a:pt x="1075029" y="912123"/>
                    <a:pt x="970050" y="842746"/>
                    <a:pt x="736096" y="778830"/>
                  </a:cubicBezTo>
                  <a:cubicBezTo>
                    <a:pt x="516387" y="718803"/>
                    <a:pt x="404559" y="542063"/>
                    <a:pt x="440982" y="466003"/>
                  </a:cubicBezTo>
                  <a:cubicBezTo>
                    <a:pt x="447342" y="452706"/>
                    <a:pt x="433410" y="438588"/>
                    <a:pt x="420142" y="445026"/>
                  </a:cubicBezTo>
                  <a:cubicBezTo>
                    <a:pt x="193906" y="554793"/>
                    <a:pt x="144216" y="850288"/>
                    <a:pt x="133362" y="965956"/>
                  </a:cubicBezTo>
                  <a:cubicBezTo>
                    <a:pt x="131613" y="984598"/>
                    <a:pt x="109093" y="992873"/>
                    <a:pt x="95600" y="979898"/>
                  </a:cubicBezTo>
                  <a:cubicBezTo>
                    <a:pt x="33726" y="920438"/>
                    <a:pt x="0" y="836855"/>
                    <a:pt x="5804" y="751230"/>
                  </a:cubicBezTo>
                  <a:cubicBezTo>
                    <a:pt x="37986" y="277128"/>
                    <a:pt x="387529" y="153214"/>
                    <a:pt x="407871" y="146395"/>
                  </a:cubicBezTo>
                  <a:cubicBezTo>
                    <a:pt x="408545" y="146170"/>
                    <a:pt x="409160" y="145926"/>
                    <a:pt x="409815" y="145633"/>
                  </a:cubicBezTo>
                  <a:cubicBezTo>
                    <a:pt x="554420" y="80147"/>
                    <a:pt x="683542" y="47798"/>
                    <a:pt x="798654" y="4182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7" name="Shape 78">
              <a:extLst>
                <a:ext uri="{FF2B5EF4-FFF2-40B4-BE49-F238E27FC236}">
                  <a16:creationId xmlns:a16="http://schemas.microsoft.com/office/drawing/2014/main" id="{B6700367-3718-FD4D-5971-E2DD757C3976}"/>
                </a:ext>
              </a:extLst>
            </p:cNvPr>
            <p:cNvSpPr/>
            <p:nvPr/>
          </p:nvSpPr>
          <p:spPr>
            <a:xfrm>
              <a:off x="3461182" y="4232271"/>
              <a:ext cx="450087" cy="667041"/>
            </a:xfrm>
            <a:custGeom>
              <a:avLst/>
              <a:gdLst/>
              <a:ahLst/>
              <a:cxnLst/>
              <a:rect l="0" t="0" r="0" b="0"/>
              <a:pathLst>
                <a:path w="450087" h="667041">
                  <a:moveTo>
                    <a:pt x="147215" y="0"/>
                  </a:moveTo>
                  <a:lnTo>
                    <a:pt x="450087" y="537354"/>
                  </a:lnTo>
                  <a:cubicBezTo>
                    <a:pt x="348254" y="667041"/>
                    <a:pt x="137426" y="578173"/>
                    <a:pt x="35299" y="523607"/>
                  </a:cubicBezTo>
                  <a:cubicBezTo>
                    <a:pt x="6419" y="508171"/>
                    <a:pt x="0" y="469559"/>
                    <a:pt x="22364" y="445642"/>
                  </a:cubicBezTo>
                  <a:cubicBezTo>
                    <a:pt x="235390" y="217785"/>
                    <a:pt x="147215" y="0"/>
                    <a:pt x="147215"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8" name="Shape 79">
              <a:extLst>
                <a:ext uri="{FF2B5EF4-FFF2-40B4-BE49-F238E27FC236}">
                  <a16:creationId xmlns:a16="http://schemas.microsoft.com/office/drawing/2014/main" id="{A198DD6D-9119-FFBE-B8A4-B5F480AE4493}"/>
                </a:ext>
              </a:extLst>
            </p:cNvPr>
            <p:cNvSpPr/>
            <p:nvPr/>
          </p:nvSpPr>
          <p:spPr>
            <a:xfrm>
              <a:off x="3899857" y="4383471"/>
              <a:ext cx="323174" cy="125342"/>
            </a:xfrm>
            <a:custGeom>
              <a:avLst/>
              <a:gdLst/>
              <a:ahLst/>
              <a:cxnLst/>
              <a:rect l="0" t="0" r="0" b="0"/>
              <a:pathLst>
                <a:path w="323174" h="125342">
                  <a:moveTo>
                    <a:pt x="311749" y="240"/>
                  </a:moveTo>
                  <a:cubicBezTo>
                    <a:pt x="314490" y="0"/>
                    <a:pt x="317747" y="396"/>
                    <a:pt x="321738" y="1663"/>
                  </a:cubicBezTo>
                  <a:cubicBezTo>
                    <a:pt x="323174" y="20012"/>
                    <a:pt x="314049" y="25913"/>
                    <a:pt x="305256" y="31481"/>
                  </a:cubicBezTo>
                  <a:cubicBezTo>
                    <a:pt x="300293" y="34774"/>
                    <a:pt x="295124" y="37773"/>
                    <a:pt x="289809" y="40548"/>
                  </a:cubicBezTo>
                  <a:cubicBezTo>
                    <a:pt x="277988" y="47778"/>
                    <a:pt x="266840" y="56141"/>
                    <a:pt x="255272" y="63889"/>
                  </a:cubicBezTo>
                  <a:cubicBezTo>
                    <a:pt x="252625" y="65784"/>
                    <a:pt x="248150" y="64543"/>
                    <a:pt x="245629" y="66605"/>
                  </a:cubicBezTo>
                  <a:cubicBezTo>
                    <a:pt x="243089" y="68676"/>
                    <a:pt x="239699" y="69243"/>
                    <a:pt x="237149" y="71275"/>
                  </a:cubicBezTo>
                  <a:cubicBezTo>
                    <a:pt x="226499" y="78935"/>
                    <a:pt x="214942" y="84767"/>
                    <a:pt x="204605" y="94342"/>
                  </a:cubicBezTo>
                  <a:cubicBezTo>
                    <a:pt x="199260" y="99022"/>
                    <a:pt x="193809" y="103751"/>
                    <a:pt x="187810" y="107161"/>
                  </a:cubicBezTo>
                  <a:cubicBezTo>
                    <a:pt x="180590" y="111518"/>
                    <a:pt x="172217" y="112886"/>
                    <a:pt x="163942" y="114088"/>
                  </a:cubicBezTo>
                  <a:cubicBezTo>
                    <a:pt x="155666" y="115348"/>
                    <a:pt x="147157" y="115504"/>
                    <a:pt x="138862" y="116208"/>
                  </a:cubicBezTo>
                  <a:cubicBezTo>
                    <a:pt x="130694" y="117077"/>
                    <a:pt x="123083" y="119911"/>
                    <a:pt x="115091" y="121220"/>
                  </a:cubicBezTo>
                  <a:cubicBezTo>
                    <a:pt x="107178" y="122734"/>
                    <a:pt x="99000" y="123222"/>
                    <a:pt x="90295" y="118982"/>
                  </a:cubicBezTo>
                  <a:cubicBezTo>
                    <a:pt x="82909" y="115533"/>
                    <a:pt x="76372" y="117429"/>
                    <a:pt x="69670" y="119715"/>
                  </a:cubicBezTo>
                  <a:cubicBezTo>
                    <a:pt x="63017" y="122196"/>
                    <a:pt x="56227" y="125342"/>
                    <a:pt x="49221" y="124346"/>
                  </a:cubicBezTo>
                  <a:cubicBezTo>
                    <a:pt x="46359" y="123975"/>
                    <a:pt x="43526" y="123594"/>
                    <a:pt x="40858" y="123242"/>
                  </a:cubicBezTo>
                  <a:cubicBezTo>
                    <a:pt x="37908" y="122627"/>
                    <a:pt x="34977" y="123926"/>
                    <a:pt x="32417" y="123349"/>
                  </a:cubicBezTo>
                  <a:cubicBezTo>
                    <a:pt x="29242" y="122636"/>
                    <a:pt x="27024" y="115748"/>
                    <a:pt x="24806" y="115162"/>
                  </a:cubicBezTo>
                  <a:cubicBezTo>
                    <a:pt x="23282" y="114547"/>
                    <a:pt x="19765" y="113150"/>
                    <a:pt x="15857" y="111586"/>
                  </a:cubicBezTo>
                  <a:cubicBezTo>
                    <a:pt x="12877" y="110365"/>
                    <a:pt x="8275" y="115709"/>
                    <a:pt x="5549" y="114078"/>
                  </a:cubicBezTo>
                  <a:cubicBezTo>
                    <a:pt x="440" y="111098"/>
                    <a:pt x="0" y="102305"/>
                    <a:pt x="4182" y="99989"/>
                  </a:cubicBezTo>
                  <a:cubicBezTo>
                    <a:pt x="5090" y="99061"/>
                    <a:pt x="3781" y="96775"/>
                    <a:pt x="4318" y="96238"/>
                  </a:cubicBezTo>
                  <a:cubicBezTo>
                    <a:pt x="6614" y="95163"/>
                    <a:pt x="8871" y="99481"/>
                    <a:pt x="11314" y="99159"/>
                  </a:cubicBezTo>
                  <a:cubicBezTo>
                    <a:pt x="13698" y="98875"/>
                    <a:pt x="16414" y="89975"/>
                    <a:pt x="18651" y="89867"/>
                  </a:cubicBezTo>
                  <a:cubicBezTo>
                    <a:pt x="20908" y="89750"/>
                    <a:pt x="23028" y="92554"/>
                    <a:pt x="25304" y="92144"/>
                  </a:cubicBezTo>
                  <a:cubicBezTo>
                    <a:pt x="27542" y="91773"/>
                    <a:pt x="29808" y="87142"/>
                    <a:pt x="32036" y="86800"/>
                  </a:cubicBezTo>
                  <a:cubicBezTo>
                    <a:pt x="34225" y="86477"/>
                    <a:pt x="36559" y="89017"/>
                    <a:pt x="38826" y="88764"/>
                  </a:cubicBezTo>
                  <a:cubicBezTo>
                    <a:pt x="44913" y="88001"/>
                    <a:pt x="51097" y="88881"/>
                    <a:pt x="57360" y="89662"/>
                  </a:cubicBezTo>
                  <a:cubicBezTo>
                    <a:pt x="63613" y="90112"/>
                    <a:pt x="69973" y="90434"/>
                    <a:pt x="76001" y="88138"/>
                  </a:cubicBezTo>
                  <a:cubicBezTo>
                    <a:pt x="91477" y="81866"/>
                    <a:pt x="106376" y="75056"/>
                    <a:pt x="120611" y="67181"/>
                  </a:cubicBezTo>
                  <a:cubicBezTo>
                    <a:pt x="125301" y="64543"/>
                    <a:pt x="129903" y="61945"/>
                    <a:pt x="135110" y="61485"/>
                  </a:cubicBezTo>
                  <a:cubicBezTo>
                    <a:pt x="141588" y="60763"/>
                    <a:pt x="149120" y="63059"/>
                    <a:pt x="155285" y="60694"/>
                  </a:cubicBezTo>
                  <a:cubicBezTo>
                    <a:pt x="155285" y="60694"/>
                    <a:pt x="175939" y="52605"/>
                    <a:pt x="175939" y="52605"/>
                  </a:cubicBezTo>
                  <a:cubicBezTo>
                    <a:pt x="182847" y="49966"/>
                    <a:pt x="189920" y="47749"/>
                    <a:pt x="196740" y="44808"/>
                  </a:cubicBezTo>
                  <a:cubicBezTo>
                    <a:pt x="204253" y="41740"/>
                    <a:pt x="212001" y="39219"/>
                    <a:pt x="219846" y="36709"/>
                  </a:cubicBezTo>
                  <a:cubicBezTo>
                    <a:pt x="227574" y="33944"/>
                    <a:pt x="235586" y="31628"/>
                    <a:pt x="244056" y="29860"/>
                  </a:cubicBezTo>
                  <a:cubicBezTo>
                    <a:pt x="252888" y="28277"/>
                    <a:pt x="261144" y="25385"/>
                    <a:pt x="269888" y="23128"/>
                  </a:cubicBezTo>
                  <a:cubicBezTo>
                    <a:pt x="278642" y="20705"/>
                    <a:pt x="289438" y="20481"/>
                    <a:pt x="295154" y="13202"/>
                  </a:cubicBezTo>
                  <a:cubicBezTo>
                    <a:pt x="299953" y="7406"/>
                    <a:pt x="303527" y="961"/>
                    <a:pt x="311749" y="24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79" name="Shape 80">
              <a:extLst>
                <a:ext uri="{FF2B5EF4-FFF2-40B4-BE49-F238E27FC236}">
                  <a16:creationId xmlns:a16="http://schemas.microsoft.com/office/drawing/2014/main" id="{03232D16-3489-EEB8-346B-D23402BB0BB3}"/>
                </a:ext>
              </a:extLst>
            </p:cNvPr>
            <p:cNvSpPr/>
            <p:nvPr/>
          </p:nvSpPr>
          <p:spPr>
            <a:xfrm>
              <a:off x="3811731" y="4113742"/>
              <a:ext cx="113685" cy="275007"/>
            </a:xfrm>
            <a:custGeom>
              <a:avLst/>
              <a:gdLst/>
              <a:ahLst/>
              <a:cxnLst/>
              <a:rect l="0" t="0" r="0" b="0"/>
              <a:pathLst>
                <a:path w="113685" h="275007">
                  <a:moveTo>
                    <a:pt x="72713" y="383"/>
                  </a:moveTo>
                  <a:cubicBezTo>
                    <a:pt x="76715" y="767"/>
                    <a:pt x="80603" y="2095"/>
                    <a:pt x="82274" y="4211"/>
                  </a:cubicBezTo>
                  <a:cubicBezTo>
                    <a:pt x="83553" y="5227"/>
                    <a:pt x="86807" y="4494"/>
                    <a:pt x="87550" y="5090"/>
                  </a:cubicBezTo>
                  <a:cubicBezTo>
                    <a:pt x="88957" y="7454"/>
                    <a:pt x="82899" y="8568"/>
                    <a:pt x="83084" y="10747"/>
                  </a:cubicBezTo>
                  <a:cubicBezTo>
                    <a:pt x="83280" y="12867"/>
                    <a:pt x="95590" y="17693"/>
                    <a:pt x="95424" y="19774"/>
                  </a:cubicBezTo>
                  <a:cubicBezTo>
                    <a:pt x="95258" y="21846"/>
                    <a:pt x="91028" y="22920"/>
                    <a:pt x="91291" y="25070"/>
                  </a:cubicBezTo>
                  <a:cubicBezTo>
                    <a:pt x="91546" y="27180"/>
                    <a:pt x="97535" y="30619"/>
                    <a:pt x="97544" y="32710"/>
                  </a:cubicBezTo>
                  <a:cubicBezTo>
                    <a:pt x="97544" y="34772"/>
                    <a:pt x="93529" y="35993"/>
                    <a:pt x="93431" y="38074"/>
                  </a:cubicBezTo>
                  <a:cubicBezTo>
                    <a:pt x="92904" y="49299"/>
                    <a:pt x="81356" y="58005"/>
                    <a:pt x="83368" y="69943"/>
                  </a:cubicBezTo>
                  <a:cubicBezTo>
                    <a:pt x="83368" y="69943"/>
                    <a:pt x="91155" y="116029"/>
                    <a:pt x="91155" y="116029"/>
                  </a:cubicBezTo>
                  <a:cubicBezTo>
                    <a:pt x="92015" y="121100"/>
                    <a:pt x="92874" y="126180"/>
                    <a:pt x="90637" y="130499"/>
                  </a:cubicBezTo>
                  <a:cubicBezTo>
                    <a:pt x="87813" y="135941"/>
                    <a:pt x="80017" y="140171"/>
                    <a:pt x="79274" y="146111"/>
                  </a:cubicBezTo>
                  <a:cubicBezTo>
                    <a:pt x="78444" y="152803"/>
                    <a:pt x="77154" y="159379"/>
                    <a:pt x="75552" y="165876"/>
                  </a:cubicBezTo>
                  <a:cubicBezTo>
                    <a:pt x="75552" y="165876"/>
                    <a:pt x="73520" y="173633"/>
                    <a:pt x="73520" y="173633"/>
                  </a:cubicBezTo>
                  <a:cubicBezTo>
                    <a:pt x="73246" y="174727"/>
                    <a:pt x="73168" y="174708"/>
                    <a:pt x="73022" y="175021"/>
                  </a:cubicBezTo>
                  <a:cubicBezTo>
                    <a:pt x="73022" y="175021"/>
                    <a:pt x="72631" y="175890"/>
                    <a:pt x="72631" y="175890"/>
                  </a:cubicBezTo>
                  <a:cubicBezTo>
                    <a:pt x="72113" y="177209"/>
                    <a:pt x="71390" y="178801"/>
                    <a:pt x="70882" y="181264"/>
                  </a:cubicBezTo>
                  <a:cubicBezTo>
                    <a:pt x="70462" y="182270"/>
                    <a:pt x="70696" y="184449"/>
                    <a:pt x="71361" y="187057"/>
                  </a:cubicBezTo>
                  <a:cubicBezTo>
                    <a:pt x="71879" y="189588"/>
                    <a:pt x="73168" y="192870"/>
                    <a:pt x="74761" y="196622"/>
                  </a:cubicBezTo>
                  <a:cubicBezTo>
                    <a:pt x="74761" y="196622"/>
                    <a:pt x="83700" y="219318"/>
                    <a:pt x="83700" y="219318"/>
                  </a:cubicBezTo>
                  <a:cubicBezTo>
                    <a:pt x="86768" y="227037"/>
                    <a:pt x="87354" y="238028"/>
                    <a:pt x="95190" y="240636"/>
                  </a:cubicBezTo>
                  <a:cubicBezTo>
                    <a:pt x="103729" y="243499"/>
                    <a:pt x="113685" y="243401"/>
                    <a:pt x="107383" y="263606"/>
                  </a:cubicBezTo>
                  <a:cubicBezTo>
                    <a:pt x="86514" y="275007"/>
                    <a:pt x="80183" y="268227"/>
                    <a:pt x="74184" y="261593"/>
                  </a:cubicBezTo>
                  <a:cubicBezTo>
                    <a:pt x="74184" y="261593"/>
                    <a:pt x="63886" y="250221"/>
                    <a:pt x="63886" y="250221"/>
                  </a:cubicBezTo>
                  <a:cubicBezTo>
                    <a:pt x="55123" y="242200"/>
                    <a:pt x="45831" y="235126"/>
                    <a:pt x="35202" y="228697"/>
                  </a:cubicBezTo>
                  <a:cubicBezTo>
                    <a:pt x="32476" y="226831"/>
                    <a:pt x="33375" y="221106"/>
                    <a:pt x="30463" y="219025"/>
                  </a:cubicBezTo>
                  <a:cubicBezTo>
                    <a:pt x="27532" y="216954"/>
                    <a:pt x="26379" y="212782"/>
                    <a:pt x="23516" y="209714"/>
                  </a:cubicBezTo>
                  <a:cubicBezTo>
                    <a:pt x="11636" y="197374"/>
                    <a:pt x="7787" y="179193"/>
                    <a:pt x="4670" y="160688"/>
                  </a:cubicBezTo>
                  <a:cubicBezTo>
                    <a:pt x="2755" y="152159"/>
                    <a:pt x="645" y="146717"/>
                    <a:pt x="430" y="140913"/>
                  </a:cubicBezTo>
                  <a:cubicBezTo>
                    <a:pt x="0" y="127069"/>
                    <a:pt x="11197" y="116019"/>
                    <a:pt x="17693" y="103836"/>
                  </a:cubicBezTo>
                  <a:cubicBezTo>
                    <a:pt x="24161" y="91741"/>
                    <a:pt x="18573" y="77017"/>
                    <a:pt x="36149" y="67677"/>
                  </a:cubicBezTo>
                  <a:cubicBezTo>
                    <a:pt x="51185" y="59685"/>
                    <a:pt x="35895" y="44375"/>
                    <a:pt x="41708" y="34156"/>
                  </a:cubicBezTo>
                  <a:cubicBezTo>
                    <a:pt x="42910" y="32055"/>
                    <a:pt x="44092" y="29964"/>
                    <a:pt x="45216" y="28010"/>
                  </a:cubicBezTo>
                  <a:cubicBezTo>
                    <a:pt x="46593" y="25881"/>
                    <a:pt x="45323" y="23135"/>
                    <a:pt x="46584" y="21308"/>
                  </a:cubicBezTo>
                  <a:cubicBezTo>
                    <a:pt x="48147" y="19032"/>
                    <a:pt x="58191" y="19393"/>
                    <a:pt x="59236" y="17732"/>
                  </a:cubicBezTo>
                  <a:cubicBezTo>
                    <a:pt x="60281" y="16648"/>
                    <a:pt x="62675" y="14157"/>
                    <a:pt x="65342" y="11382"/>
                  </a:cubicBezTo>
                  <a:cubicBezTo>
                    <a:pt x="67228" y="9193"/>
                    <a:pt x="60184" y="4015"/>
                    <a:pt x="62470" y="2227"/>
                  </a:cubicBezTo>
                  <a:cubicBezTo>
                    <a:pt x="64595" y="562"/>
                    <a:pt x="68711" y="0"/>
                    <a:pt x="72713" y="38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0" name="Shape 81">
              <a:extLst>
                <a:ext uri="{FF2B5EF4-FFF2-40B4-BE49-F238E27FC236}">
                  <a16:creationId xmlns:a16="http://schemas.microsoft.com/office/drawing/2014/main" id="{1B8AC175-C8C6-B441-4AA9-E4128FC40331}"/>
                </a:ext>
              </a:extLst>
            </p:cNvPr>
            <p:cNvSpPr/>
            <p:nvPr/>
          </p:nvSpPr>
          <p:spPr>
            <a:xfrm>
              <a:off x="4100349" y="3948945"/>
              <a:ext cx="84706" cy="94022"/>
            </a:xfrm>
            <a:custGeom>
              <a:avLst/>
              <a:gdLst/>
              <a:ahLst/>
              <a:cxnLst/>
              <a:rect l="0" t="0" r="0" b="0"/>
              <a:pathLst>
                <a:path w="84706" h="94022">
                  <a:moveTo>
                    <a:pt x="38419" y="524"/>
                  </a:moveTo>
                  <a:cubicBezTo>
                    <a:pt x="42204" y="2"/>
                    <a:pt x="46344" y="0"/>
                    <a:pt x="50814" y="826"/>
                  </a:cubicBezTo>
                  <a:cubicBezTo>
                    <a:pt x="68791" y="4089"/>
                    <a:pt x="83358" y="20092"/>
                    <a:pt x="84335" y="40121"/>
                  </a:cubicBezTo>
                  <a:cubicBezTo>
                    <a:pt x="84706" y="47360"/>
                    <a:pt x="83935" y="54893"/>
                    <a:pt x="81111" y="62338"/>
                  </a:cubicBezTo>
                  <a:cubicBezTo>
                    <a:pt x="78297" y="69773"/>
                    <a:pt x="73989" y="75889"/>
                    <a:pt x="68547" y="81038"/>
                  </a:cubicBezTo>
                  <a:cubicBezTo>
                    <a:pt x="63076" y="86118"/>
                    <a:pt x="56168" y="90329"/>
                    <a:pt x="47365" y="92254"/>
                  </a:cubicBezTo>
                  <a:cubicBezTo>
                    <a:pt x="38523" y="94022"/>
                    <a:pt x="28069" y="93368"/>
                    <a:pt x="17957" y="86958"/>
                  </a:cubicBezTo>
                  <a:cubicBezTo>
                    <a:pt x="7543" y="80481"/>
                    <a:pt x="0" y="69324"/>
                    <a:pt x="5335" y="58703"/>
                  </a:cubicBezTo>
                  <a:cubicBezTo>
                    <a:pt x="3791" y="55118"/>
                    <a:pt x="2735" y="51474"/>
                    <a:pt x="2179" y="47604"/>
                  </a:cubicBezTo>
                  <a:cubicBezTo>
                    <a:pt x="527" y="34161"/>
                    <a:pt x="5383" y="22408"/>
                    <a:pt x="13199" y="13849"/>
                  </a:cubicBezTo>
                  <a:cubicBezTo>
                    <a:pt x="17176" y="9570"/>
                    <a:pt x="22022" y="5926"/>
                    <a:pt x="28157" y="3337"/>
                  </a:cubicBezTo>
                  <a:cubicBezTo>
                    <a:pt x="31205" y="2086"/>
                    <a:pt x="34635" y="1045"/>
                    <a:pt x="38419" y="524"/>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1" name="Shape 82">
              <a:extLst>
                <a:ext uri="{FF2B5EF4-FFF2-40B4-BE49-F238E27FC236}">
                  <a16:creationId xmlns:a16="http://schemas.microsoft.com/office/drawing/2014/main" id="{50AF2B32-1433-E956-EAD5-7658121FFD27}"/>
                </a:ext>
              </a:extLst>
            </p:cNvPr>
            <p:cNvSpPr/>
            <p:nvPr/>
          </p:nvSpPr>
          <p:spPr>
            <a:xfrm>
              <a:off x="3707387" y="4035156"/>
              <a:ext cx="84706" cy="94022"/>
            </a:xfrm>
            <a:custGeom>
              <a:avLst/>
              <a:gdLst/>
              <a:ahLst/>
              <a:cxnLst/>
              <a:rect l="0" t="0" r="0" b="0"/>
              <a:pathLst>
                <a:path w="84706" h="94022">
                  <a:moveTo>
                    <a:pt x="38419" y="524"/>
                  </a:moveTo>
                  <a:cubicBezTo>
                    <a:pt x="42204" y="2"/>
                    <a:pt x="46344" y="0"/>
                    <a:pt x="50814" y="826"/>
                  </a:cubicBezTo>
                  <a:cubicBezTo>
                    <a:pt x="68791" y="4089"/>
                    <a:pt x="83358" y="20092"/>
                    <a:pt x="84335" y="40121"/>
                  </a:cubicBezTo>
                  <a:cubicBezTo>
                    <a:pt x="84706" y="47360"/>
                    <a:pt x="83935" y="54893"/>
                    <a:pt x="81111" y="62338"/>
                  </a:cubicBezTo>
                  <a:cubicBezTo>
                    <a:pt x="78297" y="69773"/>
                    <a:pt x="73989" y="75889"/>
                    <a:pt x="68547" y="81038"/>
                  </a:cubicBezTo>
                  <a:cubicBezTo>
                    <a:pt x="63076" y="86118"/>
                    <a:pt x="56168" y="90329"/>
                    <a:pt x="47365" y="92254"/>
                  </a:cubicBezTo>
                  <a:cubicBezTo>
                    <a:pt x="38523" y="94022"/>
                    <a:pt x="28069" y="93368"/>
                    <a:pt x="17957" y="86958"/>
                  </a:cubicBezTo>
                  <a:cubicBezTo>
                    <a:pt x="7543" y="80481"/>
                    <a:pt x="0" y="69324"/>
                    <a:pt x="5335" y="58703"/>
                  </a:cubicBezTo>
                  <a:cubicBezTo>
                    <a:pt x="3781" y="55118"/>
                    <a:pt x="2735" y="51474"/>
                    <a:pt x="2179" y="47604"/>
                  </a:cubicBezTo>
                  <a:cubicBezTo>
                    <a:pt x="527" y="34161"/>
                    <a:pt x="5383" y="22408"/>
                    <a:pt x="13199" y="13849"/>
                  </a:cubicBezTo>
                  <a:cubicBezTo>
                    <a:pt x="17176" y="9570"/>
                    <a:pt x="22022" y="5935"/>
                    <a:pt x="28157" y="3337"/>
                  </a:cubicBezTo>
                  <a:cubicBezTo>
                    <a:pt x="31205" y="2086"/>
                    <a:pt x="34635" y="1045"/>
                    <a:pt x="38419" y="524"/>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2" name="Shape 83">
              <a:extLst>
                <a:ext uri="{FF2B5EF4-FFF2-40B4-BE49-F238E27FC236}">
                  <a16:creationId xmlns:a16="http://schemas.microsoft.com/office/drawing/2014/main" id="{889D0F49-5C43-5C65-571E-8169D0C2CAF3}"/>
                </a:ext>
              </a:extLst>
            </p:cNvPr>
            <p:cNvSpPr/>
            <p:nvPr/>
          </p:nvSpPr>
          <p:spPr>
            <a:xfrm>
              <a:off x="4053238" y="3755766"/>
              <a:ext cx="236074" cy="93714"/>
            </a:xfrm>
            <a:custGeom>
              <a:avLst/>
              <a:gdLst/>
              <a:ahLst/>
              <a:cxnLst/>
              <a:rect l="0" t="0" r="0" b="0"/>
              <a:pathLst>
                <a:path w="236074" h="93714">
                  <a:moveTo>
                    <a:pt x="125292" y="601"/>
                  </a:moveTo>
                  <a:cubicBezTo>
                    <a:pt x="132536" y="0"/>
                    <a:pt x="140332" y="293"/>
                    <a:pt x="148593" y="1847"/>
                  </a:cubicBezTo>
                  <a:cubicBezTo>
                    <a:pt x="164997" y="5071"/>
                    <a:pt x="182817" y="13326"/>
                    <a:pt x="200149" y="28040"/>
                  </a:cubicBezTo>
                  <a:cubicBezTo>
                    <a:pt x="206940" y="33853"/>
                    <a:pt x="209470" y="45705"/>
                    <a:pt x="217579" y="48225"/>
                  </a:cubicBezTo>
                  <a:cubicBezTo>
                    <a:pt x="224164" y="50218"/>
                    <a:pt x="236074" y="48391"/>
                    <a:pt x="230270" y="67082"/>
                  </a:cubicBezTo>
                  <a:cubicBezTo>
                    <a:pt x="220305" y="76363"/>
                    <a:pt x="212206" y="79060"/>
                    <a:pt x="206637" y="78014"/>
                  </a:cubicBezTo>
                  <a:cubicBezTo>
                    <a:pt x="201068" y="76959"/>
                    <a:pt x="197550" y="72474"/>
                    <a:pt x="193584" y="68811"/>
                  </a:cubicBezTo>
                  <a:cubicBezTo>
                    <a:pt x="180072" y="56276"/>
                    <a:pt x="167752" y="51957"/>
                    <a:pt x="153605" y="49134"/>
                  </a:cubicBezTo>
                  <a:cubicBezTo>
                    <a:pt x="146512" y="47727"/>
                    <a:pt x="138979" y="47014"/>
                    <a:pt x="130489" y="46652"/>
                  </a:cubicBezTo>
                  <a:cubicBezTo>
                    <a:pt x="121930" y="46457"/>
                    <a:pt x="112678" y="46506"/>
                    <a:pt x="100798" y="49144"/>
                  </a:cubicBezTo>
                  <a:cubicBezTo>
                    <a:pt x="83026" y="53208"/>
                    <a:pt x="69475" y="69846"/>
                    <a:pt x="51527" y="84208"/>
                  </a:cubicBezTo>
                  <a:cubicBezTo>
                    <a:pt x="46398" y="88341"/>
                    <a:pt x="40917" y="93714"/>
                    <a:pt x="31811" y="91262"/>
                  </a:cubicBezTo>
                  <a:cubicBezTo>
                    <a:pt x="26848" y="89875"/>
                    <a:pt x="21308" y="86270"/>
                    <a:pt x="17850" y="87432"/>
                  </a:cubicBezTo>
                  <a:cubicBezTo>
                    <a:pt x="15036" y="88507"/>
                    <a:pt x="13619" y="93187"/>
                    <a:pt x="9877" y="92171"/>
                  </a:cubicBezTo>
                  <a:cubicBezTo>
                    <a:pt x="5149" y="90911"/>
                    <a:pt x="1622" y="80144"/>
                    <a:pt x="791" y="73227"/>
                  </a:cubicBezTo>
                  <a:cubicBezTo>
                    <a:pt x="0" y="65079"/>
                    <a:pt x="7816" y="61161"/>
                    <a:pt x="9750" y="58015"/>
                  </a:cubicBezTo>
                  <a:cubicBezTo>
                    <a:pt x="15974" y="48577"/>
                    <a:pt x="30805" y="42705"/>
                    <a:pt x="42578" y="37732"/>
                  </a:cubicBezTo>
                  <a:cubicBezTo>
                    <a:pt x="67452" y="27601"/>
                    <a:pt x="80525" y="13277"/>
                    <a:pt x="105311" y="4719"/>
                  </a:cubicBezTo>
                  <a:cubicBezTo>
                    <a:pt x="111359" y="2697"/>
                    <a:pt x="118049" y="1202"/>
                    <a:pt x="125292" y="601"/>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3" name="Shape 84">
              <a:extLst>
                <a:ext uri="{FF2B5EF4-FFF2-40B4-BE49-F238E27FC236}">
                  <a16:creationId xmlns:a16="http://schemas.microsoft.com/office/drawing/2014/main" id="{B28A6436-812A-0FE2-94CB-4FC6ACD4989C}"/>
                </a:ext>
              </a:extLst>
            </p:cNvPr>
            <p:cNvSpPr/>
            <p:nvPr/>
          </p:nvSpPr>
          <p:spPr>
            <a:xfrm>
              <a:off x="3637229" y="3835392"/>
              <a:ext cx="176017" cy="99830"/>
            </a:xfrm>
            <a:custGeom>
              <a:avLst/>
              <a:gdLst/>
              <a:ahLst/>
              <a:cxnLst/>
              <a:rect l="0" t="0" r="0" b="0"/>
              <a:pathLst>
                <a:path w="176017" h="99830">
                  <a:moveTo>
                    <a:pt x="101491" y="1827"/>
                  </a:moveTo>
                  <a:cubicBezTo>
                    <a:pt x="114505" y="0"/>
                    <a:pt x="131710" y="1456"/>
                    <a:pt x="149081" y="12554"/>
                  </a:cubicBezTo>
                  <a:cubicBezTo>
                    <a:pt x="156106" y="16990"/>
                    <a:pt x="157904" y="28401"/>
                    <a:pt x="164459" y="30551"/>
                  </a:cubicBezTo>
                  <a:cubicBezTo>
                    <a:pt x="167244" y="31460"/>
                    <a:pt x="171425" y="31879"/>
                    <a:pt x="173711" y="34381"/>
                  </a:cubicBezTo>
                  <a:cubicBezTo>
                    <a:pt x="176007" y="36775"/>
                    <a:pt x="176017" y="41347"/>
                    <a:pt x="169833" y="48528"/>
                  </a:cubicBezTo>
                  <a:cubicBezTo>
                    <a:pt x="157787" y="54663"/>
                    <a:pt x="151553" y="57565"/>
                    <a:pt x="148544" y="57575"/>
                  </a:cubicBezTo>
                  <a:cubicBezTo>
                    <a:pt x="145515" y="57624"/>
                    <a:pt x="144841" y="54683"/>
                    <a:pt x="143014" y="52211"/>
                  </a:cubicBezTo>
                  <a:cubicBezTo>
                    <a:pt x="136468" y="44034"/>
                    <a:pt x="126991" y="43506"/>
                    <a:pt x="117729" y="45255"/>
                  </a:cubicBezTo>
                  <a:cubicBezTo>
                    <a:pt x="112952" y="46075"/>
                    <a:pt x="107842" y="47541"/>
                    <a:pt x="101960" y="49368"/>
                  </a:cubicBezTo>
                  <a:cubicBezTo>
                    <a:pt x="99059" y="50335"/>
                    <a:pt x="95913" y="51371"/>
                    <a:pt x="92464" y="52514"/>
                  </a:cubicBezTo>
                  <a:cubicBezTo>
                    <a:pt x="88829" y="53950"/>
                    <a:pt x="84745" y="55328"/>
                    <a:pt x="80183" y="57291"/>
                  </a:cubicBezTo>
                  <a:cubicBezTo>
                    <a:pt x="66788" y="62841"/>
                    <a:pt x="58747" y="76617"/>
                    <a:pt x="49426" y="88810"/>
                  </a:cubicBezTo>
                  <a:cubicBezTo>
                    <a:pt x="46681" y="92396"/>
                    <a:pt x="44757" y="96860"/>
                    <a:pt x="36843" y="95629"/>
                  </a:cubicBezTo>
                  <a:cubicBezTo>
                    <a:pt x="32622" y="94955"/>
                    <a:pt x="26672" y="92689"/>
                    <a:pt x="24698" y="94330"/>
                  </a:cubicBezTo>
                  <a:cubicBezTo>
                    <a:pt x="23028" y="95707"/>
                    <a:pt x="24376" y="99772"/>
                    <a:pt x="21269" y="99801"/>
                  </a:cubicBezTo>
                  <a:cubicBezTo>
                    <a:pt x="17283" y="99830"/>
                    <a:pt x="8832" y="92337"/>
                    <a:pt x="4758" y="86817"/>
                  </a:cubicBezTo>
                  <a:cubicBezTo>
                    <a:pt x="0" y="80232"/>
                    <a:pt x="5080" y="73842"/>
                    <a:pt x="5725" y="70745"/>
                  </a:cubicBezTo>
                  <a:cubicBezTo>
                    <a:pt x="7806" y="60242"/>
                    <a:pt x="19941" y="52915"/>
                    <a:pt x="28949" y="48186"/>
                  </a:cubicBezTo>
                  <a:cubicBezTo>
                    <a:pt x="48108" y="38201"/>
                    <a:pt x="55738" y="26496"/>
                    <a:pt x="70676" y="14850"/>
                  </a:cubicBezTo>
                  <a:cubicBezTo>
                    <a:pt x="78082" y="9184"/>
                    <a:pt x="88350" y="3713"/>
                    <a:pt x="101491" y="182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4" name="Shape 85">
              <a:extLst>
                <a:ext uri="{FF2B5EF4-FFF2-40B4-BE49-F238E27FC236}">
                  <a16:creationId xmlns:a16="http://schemas.microsoft.com/office/drawing/2014/main" id="{8741EF47-02D9-EDE5-99BA-0C5E50EED2E3}"/>
                </a:ext>
              </a:extLst>
            </p:cNvPr>
            <p:cNvSpPr/>
            <p:nvPr/>
          </p:nvSpPr>
          <p:spPr>
            <a:xfrm>
              <a:off x="4685076" y="7319171"/>
              <a:ext cx="2245238" cy="88263"/>
            </a:xfrm>
            <a:custGeom>
              <a:avLst/>
              <a:gdLst/>
              <a:ahLst/>
              <a:cxnLst/>
              <a:rect l="0" t="0" r="0" b="0"/>
              <a:pathLst>
                <a:path w="2245238" h="88263">
                  <a:moveTo>
                    <a:pt x="941707" y="802"/>
                  </a:moveTo>
                  <a:cubicBezTo>
                    <a:pt x="986825" y="1808"/>
                    <a:pt x="1031923" y="7865"/>
                    <a:pt x="1077051" y="6703"/>
                  </a:cubicBezTo>
                  <a:cubicBezTo>
                    <a:pt x="1178602" y="4035"/>
                    <a:pt x="1280191" y="3185"/>
                    <a:pt x="1381760" y="2794"/>
                  </a:cubicBezTo>
                  <a:cubicBezTo>
                    <a:pt x="1492866" y="2413"/>
                    <a:pt x="1603384" y="3644"/>
                    <a:pt x="1714509" y="8686"/>
                  </a:cubicBezTo>
                  <a:cubicBezTo>
                    <a:pt x="1714509" y="8686"/>
                    <a:pt x="1885739" y="16199"/>
                    <a:pt x="1885739" y="16199"/>
                  </a:cubicBezTo>
                  <a:cubicBezTo>
                    <a:pt x="1943695" y="18544"/>
                    <a:pt x="2003195" y="25080"/>
                    <a:pt x="2060799" y="20165"/>
                  </a:cubicBezTo>
                  <a:cubicBezTo>
                    <a:pt x="2123562" y="14987"/>
                    <a:pt x="2181997" y="6341"/>
                    <a:pt x="2245238" y="23419"/>
                  </a:cubicBezTo>
                  <a:cubicBezTo>
                    <a:pt x="2181293" y="48117"/>
                    <a:pt x="2114300" y="49378"/>
                    <a:pt x="2048098" y="50150"/>
                  </a:cubicBezTo>
                  <a:cubicBezTo>
                    <a:pt x="2048098" y="50150"/>
                    <a:pt x="1934834" y="51312"/>
                    <a:pt x="1934834" y="51312"/>
                  </a:cubicBezTo>
                  <a:cubicBezTo>
                    <a:pt x="1847138" y="53227"/>
                    <a:pt x="1759159" y="55866"/>
                    <a:pt x="1672087" y="59841"/>
                  </a:cubicBezTo>
                  <a:cubicBezTo>
                    <a:pt x="1651824" y="60779"/>
                    <a:pt x="1630545" y="56569"/>
                    <a:pt x="1610331" y="57810"/>
                  </a:cubicBezTo>
                  <a:cubicBezTo>
                    <a:pt x="1590136" y="59031"/>
                    <a:pt x="1569424" y="57761"/>
                    <a:pt x="1549219" y="58913"/>
                  </a:cubicBezTo>
                  <a:cubicBezTo>
                    <a:pt x="1467776" y="63593"/>
                    <a:pt x="1386284" y="65225"/>
                    <a:pt x="1304196" y="73285"/>
                  </a:cubicBezTo>
                  <a:cubicBezTo>
                    <a:pt x="1262585" y="77350"/>
                    <a:pt x="1220955" y="81356"/>
                    <a:pt x="1179275" y="83378"/>
                  </a:cubicBezTo>
                  <a:cubicBezTo>
                    <a:pt x="1077862" y="88263"/>
                    <a:pt x="976371" y="81091"/>
                    <a:pt x="874938" y="78629"/>
                  </a:cubicBezTo>
                  <a:cubicBezTo>
                    <a:pt x="774219" y="76206"/>
                    <a:pt x="675590" y="85986"/>
                    <a:pt x="575408" y="71917"/>
                  </a:cubicBezTo>
                  <a:cubicBezTo>
                    <a:pt x="489714" y="59910"/>
                    <a:pt x="403953" y="79001"/>
                    <a:pt x="318250" y="76343"/>
                  </a:cubicBezTo>
                  <a:cubicBezTo>
                    <a:pt x="300634" y="75796"/>
                    <a:pt x="283107" y="75249"/>
                    <a:pt x="266664" y="74731"/>
                  </a:cubicBezTo>
                  <a:cubicBezTo>
                    <a:pt x="248502" y="74008"/>
                    <a:pt x="230475" y="76021"/>
                    <a:pt x="214707" y="75317"/>
                  </a:cubicBezTo>
                  <a:cubicBezTo>
                    <a:pt x="195166" y="74448"/>
                    <a:pt x="180072" y="64688"/>
                    <a:pt x="165944" y="64140"/>
                  </a:cubicBezTo>
                  <a:cubicBezTo>
                    <a:pt x="156116" y="63437"/>
                    <a:pt x="133469" y="61825"/>
                    <a:pt x="108262" y="60027"/>
                  </a:cubicBezTo>
                  <a:cubicBezTo>
                    <a:pt x="88771" y="58816"/>
                    <a:pt x="62968" y="67013"/>
                    <a:pt x="45724" y="65294"/>
                  </a:cubicBezTo>
                  <a:cubicBezTo>
                    <a:pt x="13619" y="62109"/>
                    <a:pt x="0" y="50043"/>
                    <a:pt x="25265" y="45675"/>
                  </a:cubicBezTo>
                  <a:cubicBezTo>
                    <a:pt x="30531" y="44170"/>
                    <a:pt x="19296" y="41239"/>
                    <a:pt x="22403" y="40360"/>
                  </a:cubicBezTo>
                  <a:cubicBezTo>
                    <a:pt x="37331" y="38367"/>
                    <a:pt x="56314" y="43897"/>
                    <a:pt x="72015" y="43115"/>
                  </a:cubicBezTo>
                  <a:cubicBezTo>
                    <a:pt x="87383" y="42353"/>
                    <a:pt x="101012" y="29193"/>
                    <a:pt x="116655" y="28783"/>
                  </a:cubicBezTo>
                  <a:cubicBezTo>
                    <a:pt x="132218" y="28363"/>
                    <a:pt x="147753" y="32134"/>
                    <a:pt x="163130" y="31284"/>
                  </a:cubicBezTo>
                  <a:cubicBezTo>
                    <a:pt x="178264" y="30444"/>
                    <a:pt x="192870" y="23722"/>
                    <a:pt x="208327" y="23136"/>
                  </a:cubicBezTo>
                  <a:cubicBezTo>
                    <a:pt x="223519" y="22569"/>
                    <a:pt x="239718" y="26077"/>
                    <a:pt x="255233" y="25568"/>
                  </a:cubicBezTo>
                  <a:cubicBezTo>
                    <a:pt x="338943" y="22911"/>
                    <a:pt x="423610" y="31459"/>
                    <a:pt x="508092" y="26047"/>
                  </a:cubicBezTo>
                  <a:cubicBezTo>
                    <a:pt x="508092" y="26047"/>
                    <a:pt x="834168" y="4758"/>
                    <a:pt x="834168" y="4758"/>
                  </a:cubicBezTo>
                  <a:cubicBezTo>
                    <a:pt x="869995" y="2384"/>
                    <a:pt x="905831" y="0"/>
                    <a:pt x="941707" y="80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5" name="Shape 86">
              <a:extLst>
                <a:ext uri="{FF2B5EF4-FFF2-40B4-BE49-F238E27FC236}">
                  <a16:creationId xmlns:a16="http://schemas.microsoft.com/office/drawing/2014/main" id="{9C1687DE-F813-C496-8327-FD3512049D6D}"/>
                </a:ext>
              </a:extLst>
            </p:cNvPr>
            <p:cNvSpPr/>
            <p:nvPr/>
          </p:nvSpPr>
          <p:spPr>
            <a:xfrm>
              <a:off x="618669" y="7390610"/>
              <a:ext cx="1056183" cy="90686"/>
            </a:xfrm>
            <a:custGeom>
              <a:avLst/>
              <a:gdLst/>
              <a:ahLst/>
              <a:cxnLst/>
              <a:rect l="0" t="0" r="0" b="0"/>
              <a:pathLst>
                <a:path w="1056183" h="90686">
                  <a:moveTo>
                    <a:pt x="502005" y="3302"/>
                  </a:moveTo>
                  <a:cubicBezTo>
                    <a:pt x="549742" y="0"/>
                    <a:pt x="597371" y="8656"/>
                    <a:pt x="645029" y="12486"/>
                  </a:cubicBezTo>
                  <a:cubicBezTo>
                    <a:pt x="692365" y="16287"/>
                    <a:pt x="738851" y="7767"/>
                    <a:pt x="785796" y="23019"/>
                  </a:cubicBezTo>
                  <a:cubicBezTo>
                    <a:pt x="825971" y="36071"/>
                    <a:pt x="866507" y="17928"/>
                    <a:pt x="906779" y="21494"/>
                  </a:cubicBezTo>
                  <a:cubicBezTo>
                    <a:pt x="915054" y="22227"/>
                    <a:pt x="923290" y="22960"/>
                    <a:pt x="931019" y="23644"/>
                  </a:cubicBezTo>
                  <a:cubicBezTo>
                    <a:pt x="939558" y="24552"/>
                    <a:pt x="948048" y="22735"/>
                    <a:pt x="955454" y="23585"/>
                  </a:cubicBezTo>
                  <a:cubicBezTo>
                    <a:pt x="964637" y="24640"/>
                    <a:pt x="971633" y="34547"/>
                    <a:pt x="978276" y="35231"/>
                  </a:cubicBezTo>
                  <a:cubicBezTo>
                    <a:pt x="982888" y="36023"/>
                    <a:pt x="993527" y="37850"/>
                    <a:pt x="1005359" y="39881"/>
                  </a:cubicBezTo>
                  <a:cubicBezTo>
                    <a:pt x="1014513" y="41269"/>
                    <a:pt x="1026726" y="33296"/>
                    <a:pt x="1034825" y="35162"/>
                  </a:cubicBezTo>
                  <a:cubicBezTo>
                    <a:pt x="1049891" y="38631"/>
                    <a:pt x="1056183" y="50814"/>
                    <a:pt x="1044263" y="54956"/>
                  </a:cubicBezTo>
                  <a:cubicBezTo>
                    <a:pt x="1041762" y="56413"/>
                    <a:pt x="1047018" y="59451"/>
                    <a:pt x="1045553" y="60301"/>
                  </a:cubicBezTo>
                  <a:cubicBezTo>
                    <a:pt x="1038509" y="62167"/>
                    <a:pt x="1029638" y="56471"/>
                    <a:pt x="1022242" y="57116"/>
                  </a:cubicBezTo>
                  <a:cubicBezTo>
                    <a:pt x="1015012" y="57741"/>
                    <a:pt x="1008466" y="70784"/>
                    <a:pt x="1001099" y="71058"/>
                  </a:cubicBezTo>
                  <a:cubicBezTo>
                    <a:pt x="993772" y="71321"/>
                    <a:pt x="986503" y="67414"/>
                    <a:pt x="979263" y="68117"/>
                  </a:cubicBezTo>
                  <a:cubicBezTo>
                    <a:pt x="972141" y="68801"/>
                    <a:pt x="965194" y="75386"/>
                    <a:pt x="957916" y="75816"/>
                  </a:cubicBezTo>
                  <a:cubicBezTo>
                    <a:pt x="950764" y="76246"/>
                    <a:pt x="943182" y="72582"/>
                    <a:pt x="935884" y="72914"/>
                  </a:cubicBezTo>
                  <a:cubicBezTo>
                    <a:pt x="896472" y="74731"/>
                    <a:pt x="856737" y="65245"/>
                    <a:pt x="816943" y="69700"/>
                  </a:cubicBezTo>
                  <a:cubicBezTo>
                    <a:pt x="765738" y="75435"/>
                    <a:pt x="714524" y="81169"/>
                    <a:pt x="663319" y="86905"/>
                  </a:cubicBezTo>
                  <a:cubicBezTo>
                    <a:pt x="646436" y="88791"/>
                    <a:pt x="629544" y="90686"/>
                    <a:pt x="612681" y="89396"/>
                  </a:cubicBezTo>
                  <a:cubicBezTo>
                    <a:pt x="591470" y="87774"/>
                    <a:pt x="570327" y="81014"/>
                    <a:pt x="549087" y="81531"/>
                  </a:cubicBezTo>
                  <a:cubicBezTo>
                    <a:pt x="501282" y="82674"/>
                    <a:pt x="453487" y="81942"/>
                    <a:pt x="405702" y="80564"/>
                  </a:cubicBezTo>
                  <a:cubicBezTo>
                    <a:pt x="353442" y="79049"/>
                    <a:pt x="301465" y="75718"/>
                    <a:pt x="249273" y="68361"/>
                  </a:cubicBezTo>
                  <a:cubicBezTo>
                    <a:pt x="222474" y="64570"/>
                    <a:pt x="195665" y="60789"/>
                    <a:pt x="168866" y="57008"/>
                  </a:cubicBezTo>
                  <a:cubicBezTo>
                    <a:pt x="141646" y="53169"/>
                    <a:pt x="113792" y="45235"/>
                    <a:pt x="86621" y="48382"/>
                  </a:cubicBezTo>
                  <a:cubicBezTo>
                    <a:pt x="57028" y="51811"/>
                    <a:pt x="29310" y="58406"/>
                    <a:pt x="0" y="39002"/>
                  </a:cubicBezTo>
                  <a:cubicBezTo>
                    <a:pt x="30629" y="16717"/>
                    <a:pt x="62040" y="17713"/>
                    <a:pt x="93167" y="18798"/>
                  </a:cubicBezTo>
                  <a:cubicBezTo>
                    <a:pt x="110910" y="19423"/>
                    <a:pt x="128652" y="20038"/>
                    <a:pt x="146395" y="20664"/>
                  </a:cubicBezTo>
                  <a:cubicBezTo>
                    <a:pt x="187634" y="20967"/>
                    <a:pt x="229020" y="20303"/>
                    <a:pt x="270015" y="18084"/>
                  </a:cubicBezTo>
                  <a:cubicBezTo>
                    <a:pt x="279551" y="17557"/>
                    <a:pt x="289487" y="22207"/>
                    <a:pt x="299013" y="21387"/>
                  </a:cubicBezTo>
                  <a:cubicBezTo>
                    <a:pt x="308519" y="20556"/>
                    <a:pt x="318240" y="22198"/>
                    <a:pt x="327756" y="21426"/>
                  </a:cubicBezTo>
                  <a:cubicBezTo>
                    <a:pt x="366104" y="18329"/>
                    <a:pt x="404442" y="18065"/>
                    <a:pt x="443141" y="11412"/>
                  </a:cubicBezTo>
                  <a:cubicBezTo>
                    <a:pt x="462759" y="8041"/>
                    <a:pt x="482387" y="4660"/>
                    <a:pt x="502005" y="3302"/>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6" name="Shape 87">
              <a:extLst>
                <a:ext uri="{FF2B5EF4-FFF2-40B4-BE49-F238E27FC236}">
                  <a16:creationId xmlns:a16="http://schemas.microsoft.com/office/drawing/2014/main" id="{21F3F610-CA57-5189-1386-4A375F565BFE}"/>
                </a:ext>
              </a:extLst>
            </p:cNvPr>
            <p:cNvSpPr/>
            <p:nvPr/>
          </p:nvSpPr>
          <p:spPr>
            <a:xfrm>
              <a:off x="2132805" y="6368759"/>
              <a:ext cx="410723" cy="543040"/>
            </a:xfrm>
            <a:custGeom>
              <a:avLst/>
              <a:gdLst/>
              <a:ahLst/>
              <a:cxnLst/>
              <a:rect l="0" t="0" r="0" b="0"/>
              <a:pathLst>
                <a:path w="410723" h="543040">
                  <a:moveTo>
                    <a:pt x="167371" y="1153"/>
                  </a:moveTo>
                  <a:cubicBezTo>
                    <a:pt x="179456" y="2247"/>
                    <a:pt x="190497" y="5666"/>
                    <a:pt x="200726" y="10122"/>
                  </a:cubicBezTo>
                  <a:cubicBezTo>
                    <a:pt x="210545" y="14470"/>
                    <a:pt x="219181" y="18993"/>
                    <a:pt x="228209" y="24025"/>
                  </a:cubicBezTo>
                  <a:cubicBezTo>
                    <a:pt x="248531" y="35319"/>
                    <a:pt x="268315" y="48089"/>
                    <a:pt x="286908" y="62705"/>
                  </a:cubicBezTo>
                  <a:cubicBezTo>
                    <a:pt x="308841" y="79216"/>
                    <a:pt x="329359" y="98306"/>
                    <a:pt x="347189" y="119898"/>
                  </a:cubicBezTo>
                  <a:cubicBezTo>
                    <a:pt x="356031" y="130665"/>
                    <a:pt x="364404" y="142242"/>
                    <a:pt x="371829" y="154250"/>
                  </a:cubicBezTo>
                  <a:cubicBezTo>
                    <a:pt x="379137" y="166326"/>
                    <a:pt x="385663" y="178822"/>
                    <a:pt x="391457" y="191679"/>
                  </a:cubicBezTo>
                  <a:cubicBezTo>
                    <a:pt x="396665" y="203833"/>
                    <a:pt x="396518" y="218175"/>
                    <a:pt x="400299" y="230525"/>
                  </a:cubicBezTo>
                  <a:cubicBezTo>
                    <a:pt x="404031" y="243011"/>
                    <a:pt x="404881" y="256396"/>
                    <a:pt x="406650" y="269351"/>
                  </a:cubicBezTo>
                  <a:cubicBezTo>
                    <a:pt x="410723" y="295456"/>
                    <a:pt x="409600" y="322852"/>
                    <a:pt x="403914" y="349817"/>
                  </a:cubicBezTo>
                  <a:cubicBezTo>
                    <a:pt x="398052" y="376744"/>
                    <a:pt x="387529" y="402586"/>
                    <a:pt x="374330" y="427196"/>
                  </a:cubicBezTo>
                  <a:cubicBezTo>
                    <a:pt x="360887" y="452178"/>
                    <a:pt x="343584" y="475148"/>
                    <a:pt x="322021" y="493964"/>
                  </a:cubicBezTo>
                  <a:cubicBezTo>
                    <a:pt x="295730" y="516788"/>
                    <a:pt x="262277" y="533875"/>
                    <a:pt x="224975" y="539893"/>
                  </a:cubicBezTo>
                  <a:cubicBezTo>
                    <a:pt x="206480" y="543040"/>
                    <a:pt x="187058" y="543040"/>
                    <a:pt x="168045" y="540109"/>
                  </a:cubicBezTo>
                  <a:cubicBezTo>
                    <a:pt x="149198" y="536875"/>
                    <a:pt x="131095" y="530993"/>
                    <a:pt x="114534" y="522425"/>
                  </a:cubicBezTo>
                  <a:cubicBezTo>
                    <a:pt x="81687" y="505933"/>
                    <a:pt x="53032" y="480716"/>
                    <a:pt x="35221" y="449687"/>
                  </a:cubicBezTo>
                  <a:cubicBezTo>
                    <a:pt x="17576" y="418960"/>
                    <a:pt x="10356" y="385497"/>
                    <a:pt x="12603" y="353530"/>
                  </a:cubicBezTo>
                  <a:cubicBezTo>
                    <a:pt x="14616" y="326193"/>
                    <a:pt x="11392" y="300791"/>
                    <a:pt x="7708" y="275106"/>
                  </a:cubicBezTo>
                  <a:cubicBezTo>
                    <a:pt x="4015" y="249498"/>
                    <a:pt x="0" y="223276"/>
                    <a:pt x="2941" y="197023"/>
                  </a:cubicBezTo>
                  <a:cubicBezTo>
                    <a:pt x="4230" y="186237"/>
                    <a:pt x="5667" y="175529"/>
                    <a:pt x="7386" y="165495"/>
                  </a:cubicBezTo>
                  <a:cubicBezTo>
                    <a:pt x="9418" y="154455"/>
                    <a:pt x="9018" y="143092"/>
                    <a:pt x="11548" y="133508"/>
                  </a:cubicBezTo>
                  <a:cubicBezTo>
                    <a:pt x="14557" y="121569"/>
                    <a:pt x="26223" y="114505"/>
                    <a:pt x="28919" y="106366"/>
                  </a:cubicBezTo>
                  <a:cubicBezTo>
                    <a:pt x="31098" y="100730"/>
                    <a:pt x="36257" y="87716"/>
                    <a:pt x="43447" y="74018"/>
                  </a:cubicBezTo>
                  <a:cubicBezTo>
                    <a:pt x="48411" y="63437"/>
                    <a:pt x="47854" y="45646"/>
                    <a:pt x="54614" y="36823"/>
                  </a:cubicBezTo>
                  <a:cubicBezTo>
                    <a:pt x="67599" y="20703"/>
                    <a:pt x="81873" y="21367"/>
                    <a:pt x="77828" y="35983"/>
                  </a:cubicBezTo>
                  <a:cubicBezTo>
                    <a:pt x="77535" y="39325"/>
                    <a:pt x="83397" y="35416"/>
                    <a:pt x="83212" y="37390"/>
                  </a:cubicBezTo>
                  <a:cubicBezTo>
                    <a:pt x="80407" y="45353"/>
                    <a:pt x="70501" y="52182"/>
                    <a:pt x="67335" y="60740"/>
                  </a:cubicBezTo>
                  <a:cubicBezTo>
                    <a:pt x="64199" y="69152"/>
                    <a:pt x="73647" y="81141"/>
                    <a:pt x="71116" y="89113"/>
                  </a:cubicBezTo>
                  <a:cubicBezTo>
                    <a:pt x="68791" y="97261"/>
                    <a:pt x="62470" y="104315"/>
                    <a:pt x="61180" y="112912"/>
                  </a:cubicBezTo>
                  <a:cubicBezTo>
                    <a:pt x="59666" y="121276"/>
                    <a:pt x="64678" y="130675"/>
                    <a:pt x="63564" y="139057"/>
                  </a:cubicBezTo>
                  <a:cubicBezTo>
                    <a:pt x="62538" y="147342"/>
                    <a:pt x="57682" y="155725"/>
                    <a:pt x="57008" y="164440"/>
                  </a:cubicBezTo>
                  <a:cubicBezTo>
                    <a:pt x="55250" y="187820"/>
                    <a:pt x="52514" y="211551"/>
                    <a:pt x="51088" y="235762"/>
                  </a:cubicBezTo>
                  <a:cubicBezTo>
                    <a:pt x="49759" y="259864"/>
                    <a:pt x="49563" y="284729"/>
                    <a:pt x="53921" y="308558"/>
                  </a:cubicBezTo>
                  <a:cubicBezTo>
                    <a:pt x="59490" y="339119"/>
                    <a:pt x="67443" y="368683"/>
                    <a:pt x="79978" y="393450"/>
                  </a:cubicBezTo>
                  <a:cubicBezTo>
                    <a:pt x="92493" y="418403"/>
                    <a:pt x="109698" y="436321"/>
                    <a:pt x="130440" y="446599"/>
                  </a:cubicBezTo>
                  <a:cubicBezTo>
                    <a:pt x="144167" y="453321"/>
                    <a:pt x="158451" y="456555"/>
                    <a:pt x="172481" y="459643"/>
                  </a:cubicBezTo>
                  <a:cubicBezTo>
                    <a:pt x="189373" y="463707"/>
                    <a:pt x="211180" y="466960"/>
                    <a:pt x="231199" y="458070"/>
                  </a:cubicBezTo>
                  <a:cubicBezTo>
                    <a:pt x="253299" y="448104"/>
                    <a:pt x="274382" y="432882"/>
                    <a:pt x="292867" y="414730"/>
                  </a:cubicBezTo>
                  <a:cubicBezTo>
                    <a:pt x="311255" y="396684"/>
                    <a:pt x="326476" y="375991"/>
                    <a:pt x="336471" y="353510"/>
                  </a:cubicBezTo>
                  <a:cubicBezTo>
                    <a:pt x="358473" y="305188"/>
                    <a:pt x="355366" y="244916"/>
                    <a:pt x="335054" y="188865"/>
                  </a:cubicBezTo>
                  <a:cubicBezTo>
                    <a:pt x="324669" y="160121"/>
                    <a:pt x="307688" y="133088"/>
                    <a:pt x="286175" y="108927"/>
                  </a:cubicBezTo>
                  <a:cubicBezTo>
                    <a:pt x="264593" y="84511"/>
                    <a:pt x="239083" y="58894"/>
                    <a:pt x="207379" y="46593"/>
                  </a:cubicBezTo>
                  <a:cubicBezTo>
                    <a:pt x="190008" y="39813"/>
                    <a:pt x="173555" y="34644"/>
                    <a:pt x="157913" y="32085"/>
                  </a:cubicBezTo>
                  <a:cubicBezTo>
                    <a:pt x="142203" y="29984"/>
                    <a:pt x="128594" y="27073"/>
                    <a:pt x="109151" y="38377"/>
                  </a:cubicBezTo>
                  <a:cubicBezTo>
                    <a:pt x="109688" y="26946"/>
                    <a:pt x="117719" y="14284"/>
                    <a:pt x="129912" y="7913"/>
                  </a:cubicBezTo>
                  <a:cubicBezTo>
                    <a:pt x="141949" y="1348"/>
                    <a:pt x="155500" y="0"/>
                    <a:pt x="167371" y="115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7" name="Shape 88">
              <a:extLst>
                <a:ext uri="{FF2B5EF4-FFF2-40B4-BE49-F238E27FC236}">
                  <a16:creationId xmlns:a16="http://schemas.microsoft.com/office/drawing/2014/main" id="{CE3151A4-11B0-9707-881E-C0BCC0A7F8B6}"/>
                </a:ext>
              </a:extLst>
            </p:cNvPr>
            <p:cNvSpPr/>
            <p:nvPr/>
          </p:nvSpPr>
          <p:spPr>
            <a:xfrm>
              <a:off x="1297200" y="5876478"/>
              <a:ext cx="3526679" cy="1630152"/>
            </a:xfrm>
            <a:custGeom>
              <a:avLst/>
              <a:gdLst/>
              <a:ahLst/>
              <a:cxnLst/>
              <a:rect l="0" t="0" r="0" b="0"/>
              <a:pathLst>
                <a:path w="3526679" h="1630152">
                  <a:moveTo>
                    <a:pt x="628934" y="1167"/>
                  </a:moveTo>
                  <a:cubicBezTo>
                    <a:pt x="732027" y="2335"/>
                    <a:pt x="835238" y="5049"/>
                    <a:pt x="938747" y="9846"/>
                  </a:cubicBezTo>
                  <a:cubicBezTo>
                    <a:pt x="1115839" y="18169"/>
                    <a:pt x="1293244" y="20486"/>
                    <a:pt x="1470766" y="23523"/>
                  </a:cubicBezTo>
                  <a:cubicBezTo>
                    <a:pt x="1470766" y="23523"/>
                    <a:pt x="1537339" y="24726"/>
                    <a:pt x="1537339" y="24726"/>
                  </a:cubicBezTo>
                  <a:cubicBezTo>
                    <a:pt x="1559536" y="25185"/>
                    <a:pt x="1581548" y="25331"/>
                    <a:pt x="1604498" y="26357"/>
                  </a:cubicBezTo>
                  <a:cubicBezTo>
                    <a:pt x="1627360" y="27432"/>
                    <a:pt x="1650837" y="29522"/>
                    <a:pt x="1674638" y="34681"/>
                  </a:cubicBezTo>
                  <a:cubicBezTo>
                    <a:pt x="1698369" y="39908"/>
                    <a:pt x="1722609" y="48564"/>
                    <a:pt x="1744533" y="62809"/>
                  </a:cubicBezTo>
                  <a:cubicBezTo>
                    <a:pt x="1766652" y="77034"/>
                    <a:pt x="1784609" y="96496"/>
                    <a:pt x="1798542" y="116760"/>
                  </a:cubicBezTo>
                  <a:cubicBezTo>
                    <a:pt x="1812600" y="137120"/>
                    <a:pt x="1823162" y="158438"/>
                    <a:pt x="1832571" y="179258"/>
                  </a:cubicBezTo>
                  <a:cubicBezTo>
                    <a:pt x="1850782" y="220635"/>
                    <a:pt x="1867713" y="260907"/>
                    <a:pt x="1884821" y="301999"/>
                  </a:cubicBezTo>
                  <a:cubicBezTo>
                    <a:pt x="1912724" y="369364"/>
                    <a:pt x="1940393" y="436416"/>
                    <a:pt x="1965795" y="499609"/>
                  </a:cubicBezTo>
                  <a:cubicBezTo>
                    <a:pt x="1993855" y="569396"/>
                    <a:pt x="2023565" y="638051"/>
                    <a:pt x="2046682" y="699202"/>
                  </a:cubicBezTo>
                  <a:cubicBezTo>
                    <a:pt x="2075269" y="775036"/>
                    <a:pt x="2087970" y="836862"/>
                    <a:pt x="2107236" y="892111"/>
                  </a:cubicBezTo>
                  <a:cubicBezTo>
                    <a:pt x="2120572" y="930566"/>
                    <a:pt x="2150274" y="1019640"/>
                    <a:pt x="2180209" y="1119646"/>
                  </a:cubicBezTo>
                  <a:cubicBezTo>
                    <a:pt x="2192119" y="1158199"/>
                    <a:pt x="2207175" y="1202653"/>
                    <a:pt x="2221986" y="1246032"/>
                  </a:cubicBezTo>
                  <a:cubicBezTo>
                    <a:pt x="2236230" y="1289567"/>
                    <a:pt x="2250251" y="1332018"/>
                    <a:pt x="2258516" y="1366800"/>
                  </a:cubicBezTo>
                  <a:cubicBezTo>
                    <a:pt x="2266576" y="1399070"/>
                    <a:pt x="2272487" y="1426935"/>
                    <a:pt x="2276278" y="1449015"/>
                  </a:cubicBezTo>
                  <a:cubicBezTo>
                    <a:pt x="2280206" y="1471056"/>
                    <a:pt x="2282326" y="1487236"/>
                    <a:pt x="2282580" y="1496223"/>
                  </a:cubicBezTo>
                  <a:lnTo>
                    <a:pt x="2282508" y="1496771"/>
                  </a:lnTo>
                  <a:lnTo>
                    <a:pt x="2479325" y="1486604"/>
                  </a:lnTo>
                  <a:cubicBezTo>
                    <a:pt x="2683031" y="1480484"/>
                    <a:pt x="2889845" y="1485957"/>
                    <a:pt x="3094951" y="1490156"/>
                  </a:cubicBezTo>
                  <a:cubicBezTo>
                    <a:pt x="3094951" y="1490156"/>
                    <a:pt x="3328807" y="1494162"/>
                    <a:pt x="3328807" y="1494162"/>
                  </a:cubicBezTo>
                  <a:cubicBezTo>
                    <a:pt x="3328807" y="1494162"/>
                    <a:pt x="3387916" y="1495041"/>
                    <a:pt x="3387916" y="1495041"/>
                  </a:cubicBezTo>
                  <a:cubicBezTo>
                    <a:pt x="3408873" y="1495989"/>
                    <a:pt x="3429985" y="1498481"/>
                    <a:pt x="3451352" y="1504949"/>
                  </a:cubicBezTo>
                  <a:cubicBezTo>
                    <a:pt x="3462002" y="1508280"/>
                    <a:pt x="3472759" y="1512305"/>
                    <a:pt x="3483222" y="1518724"/>
                  </a:cubicBezTo>
                  <a:cubicBezTo>
                    <a:pt x="3493618" y="1525016"/>
                    <a:pt x="3503847" y="1533389"/>
                    <a:pt x="3511790" y="1544624"/>
                  </a:cubicBezTo>
                  <a:cubicBezTo>
                    <a:pt x="3519704" y="1556017"/>
                    <a:pt x="3524110" y="1569685"/>
                    <a:pt x="3525155" y="1583001"/>
                  </a:cubicBezTo>
                  <a:cubicBezTo>
                    <a:pt x="3526679" y="1596240"/>
                    <a:pt x="3523485" y="1610865"/>
                    <a:pt x="3517476" y="1623283"/>
                  </a:cubicBezTo>
                  <a:lnTo>
                    <a:pt x="3512619" y="1630152"/>
                  </a:lnTo>
                  <a:lnTo>
                    <a:pt x="3462907" y="1630152"/>
                  </a:lnTo>
                  <a:lnTo>
                    <a:pt x="3478641" y="1621193"/>
                  </a:lnTo>
                  <a:cubicBezTo>
                    <a:pt x="3488273" y="1612439"/>
                    <a:pt x="3493354" y="1600900"/>
                    <a:pt x="3493227" y="1588306"/>
                  </a:cubicBezTo>
                  <a:cubicBezTo>
                    <a:pt x="3493315" y="1575576"/>
                    <a:pt x="3488440" y="1563285"/>
                    <a:pt x="3478719" y="1554345"/>
                  </a:cubicBezTo>
                  <a:cubicBezTo>
                    <a:pt x="3469310" y="1545103"/>
                    <a:pt x="3456345" y="1538714"/>
                    <a:pt x="3442667" y="1534385"/>
                  </a:cubicBezTo>
                  <a:cubicBezTo>
                    <a:pt x="3428960" y="1529989"/>
                    <a:pt x="3414431" y="1527380"/>
                    <a:pt x="3399767" y="1525905"/>
                  </a:cubicBezTo>
                  <a:cubicBezTo>
                    <a:pt x="3385190" y="1524361"/>
                    <a:pt x="3370115" y="1524479"/>
                    <a:pt x="3354893" y="1524010"/>
                  </a:cubicBezTo>
                  <a:cubicBezTo>
                    <a:pt x="3354893" y="1524010"/>
                    <a:pt x="3309501" y="1522984"/>
                    <a:pt x="3309501" y="1522984"/>
                  </a:cubicBezTo>
                  <a:cubicBezTo>
                    <a:pt x="3279253" y="1522339"/>
                    <a:pt x="3249034" y="1521704"/>
                    <a:pt x="3218874" y="1521059"/>
                  </a:cubicBezTo>
                  <a:cubicBezTo>
                    <a:pt x="3158554" y="1519926"/>
                    <a:pt x="3098458" y="1519027"/>
                    <a:pt x="3038753" y="1518793"/>
                  </a:cubicBezTo>
                  <a:cubicBezTo>
                    <a:pt x="2843694" y="1517935"/>
                    <a:pt x="2658181" y="1518149"/>
                    <a:pt x="2468463" y="1509304"/>
                  </a:cubicBezTo>
                  <a:lnTo>
                    <a:pt x="2282423" y="1497420"/>
                  </a:lnTo>
                  <a:lnTo>
                    <a:pt x="2281541" y="1504145"/>
                  </a:lnTo>
                  <a:cubicBezTo>
                    <a:pt x="2279082" y="1506347"/>
                    <a:pt x="2272333" y="1490897"/>
                    <a:pt x="2261056" y="1453343"/>
                  </a:cubicBezTo>
                  <a:cubicBezTo>
                    <a:pt x="2254207" y="1432572"/>
                    <a:pt x="2262825" y="1478237"/>
                    <a:pt x="2258799" y="1466005"/>
                  </a:cubicBezTo>
                  <a:cubicBezTo>
                    <a:pt x="2254501" y="1451184"/>
                    <a:pt x="2250407" y="1435249"/>
                    <a:pt x="2246421" y="1418689"/>
                  </a:cubicBezTo>
                  <a:cubicBezTo>
                    <a:pt x="2242356" y="1402158"/>
                    <a:pt x="2238155" y="1385070"/>
                    <a:pt x="2233925" y="1367884"/>
                  </a:cubicBezTo>
                  <a:cubicBezTo>
                    <a:pt x="2225894" y="1333386"/>
                    <a:pt x="2216944" y="1298722"/>
                    <a:pt x="2207663" y="1267634"/>
                  </a:cubicBezTo>
                  <a:cubicBezTo>
                    <a:pt x="2189197" y="1206825"/>
                    <a:pt x="2159838" y="1156695"/>
                    <a:pt x="2139722" y="1095515"/>
                  </a:cubicBezTo>
                  <a:cubicBezTo>
                    <a:pt x="2129503" y="1065100"/>
                    <a:pt x="2120152" y="1034452"/>
                    <a:pt x="2110656" y="1003930"/>
                  </a:cubicBezTo>
                  <a:cubicBezTo>
                    <a:pt x="2100778" y="973545"/>
                    <a:pt x="2091311" y="943101"/>
                    <a:pt x="2080017" y="913430"/>
                  </a:cubicBezTo>
                  <a:cubicBezTo>
                    <a:pt x="2058054" y="854956"/>
                    <a:pt x="2030766" y="800683"/>
                    <a:pt x="2007093" y="741496"/>
                  </a:cubicBezTo>
                  <a:cubicBezTo>
                    <a:pt x="1984095" y="683237"/>
                    <a:pt x="1962395" y="619986"/>
                    <a:pt x="1937794" y="560829"/>
                  </a:cubicBezTo>
                  <a:cubicBezTo>
                    <a:pt x="1904400" y="481046"/>
                    <a:pt x="1870928" y="401058"/>
                    <a:pt x="1837387" y="320915"/>
                  </a:cubicBezTo>
                  <a:cubicBezTo>
                    <a:pt x="1820593" y="280936"/>
                    <a:pt x="1803798" y="240917"/>
                    <a:pt x="1786983" y="200870"/>
                  </a:cubicBezTo>
                  <a:cubicBezTo>
                    <a:pt x="1770189" y="162209"/>
                    <a:pt x="1750678" y="125885"/>
                    <a:pt x="1720146" y="104635"/>
                  </a:cubicBezTo>
                  <a:cubicBezTo>
                    <a:pt x="1689772" y="82818"/>
                    <a:pt x="1648835" y="75090"/>
                    <a:pt x="1606911" y="72003"/>
                  </a:cubicBezTo>
                  <a:cubicBezTo>
                    <a:pt x="1585906" y="70390"/>
                    <a:pt x="1564031" y="69795"/>
                    <a:pt x="1542204" y="68896"/>
                  </a:cubicBezTo>
                  <a:cubicBezTo>
                    <a:pt x="1542204" y="68896"/>
                    <a:pt x="1476774" y="66483"/>
                    <a:pt x="1476774" y="66483"/>
                  </a:cubicBezTo>
                  <a:cubicBezTo>
                    <a:pt x="1389498" y="63561"/>
                    <a:pt x="1302164" y="61520"/>
                    <a:pt x="1214829" y="60777"/>
                  </a:cubicBezTo>
                  <a:cubicBezTo>
                    <a:pt x="990069" y="58979"/>
                    <a:pt x="765318" y="60171"/>
                    <a:pt x="540665" y="64363"/>
                  </a:cubicBezTo>
                  <a:cubicBezTo>
                    <a:pt x="428349" y="66453"/>
                    <a:pt x="316042" y="69297"/>
                    <a:pt x="203774" y="72882"/>
                  </a:cubicBezTo>
                  <a:cubicBezTo>
                    <a:pt x="203774" y="72882"/>
                    <a:pt x="119918" y="75716"/>
                    <a:pt x="119918" y="75716"/>
                  </a:cubicBezTo>
                  <a:cubicBezTo>
                    <a:pt x="106972" y="76223"/>
                    <a:pt x="96255" y="77660"/>
                    <a:pt x="89640" y="80278"/>
                  </a:cubicBezTo>
                  <a:cubicBezTo>
                    <a:pt x="86309" y="81645"/>
                    <a:pt x="84150" y="82789"/>
                    <a:pt x="82264" y="84694"/>
                  </a:cubicBezTo>
                  <a:cubicBezTo>
                    <a:pt x="80066" y="86267"/>
                    <a:pt x="78874" y="88367"/>
                    <a:pt x="77330" y="90615"/>
                  </a:cubicBezTo>
                  <a:cubicBezTo>
                    <a:pt x="74761" y="95529"/>
                    <a:pt x="72484" y="103257"/>
                    <a:pt x="72289" y="113369"/>
                  </a:cubicBezTo>
                  <a:cubicBezTo>
                    <a:pt x="72005" y="123374"/>
                    <a:pt x="73207" y="134844"/>
                    <a:pt x="75444" y="146665"/>
                  </a:cubicBezTo>
                  <a:cubicBezTo>
                    <a:pt x="77643" y="158653"/>
                    <a:pt x="80994" y="170309"/>
                    <a:pt x="84911" y="184378"/>
                  </a:cubicBezTo>
                  <a:cubicBezTo>
                    <a:pt x="84911" y="184378"/>
                    <a:pt x="96186" y="224963"/>
                    <a:pt x="96186" y="224963"/>
                  </a:cubicBezTo>
                  <a:cubicBezTo>
                    <a:pt x="135833" y="367674"/>
                    <a:pt x="176643" y="510181"/>
                    <a:pt x="214844" y="653458"/>
                  </a:cubicBezTo>
                  <a:cubicBezTo>
                    <a:pt x="262854" y="833677"/>
                    <a:pt x="306575" y="1014931"/>
                    <a:pt x="356431" y="1195003"/>
                  </a:cubicBezTo>
                  <a:cubicBezTo>
                    <a:pt x="384491" y="1296329"/>
                    <a:pt x="412140" y="1397791"/>
                    <a:pt x="439194" y="1499448"/>
                  </a:cubicBezTo>
                  <a:cubicBezTo>
                    <a:pt x="439194" y="1499448"/>
                    <a:pt x="459369" y="1575722"/>
                    <a:pt x="459369" y="1575722"/>
                  </a:cubicBezTo>
                  <a:cubicBezTo>
                    <a:pt x="462554" y="1588170"/>
                    <a:pt x="465866" y="1599884"/>
                    <a:pt x="469642" y="1610128"/>
                  </a:cubicBezTo>
                  <a:lnTo>
                    <a:pt x="479863" y="1630152"/>
                  </a:lnTo>
                  <a:lnTo>
                    <a:pt x="393782" y="1630152"/>
                  </a:lnTo>
                  <a:lnTo>
                    <a:pt x="390363" y="1621476"/>
                  </a:lnTo>
                  <a:cubicBezTo>
                    <a:pt x="385908" y="1607241"/>
                    <a:pt x="382683" y="1594423"/>
                    <a:pt x="379235" y="1581917"/>
                  </a:cubicBezTo>
                  <a:cubicBezTo>
                    <a:pt x="379235" y="1581917"/>
                    <a:pt x="369006" y="1544000"/>
                    <a:pt x="369006" y="1544000"/>
                  </a:cubicBezTo>
                  <a:cubicBezTo>
                    <a:pt x="369006" y="1544000"/>
                    <a:pt x="348615" y="1468155"/>
                    <a:pt x="348615" y="1468155"/>
                  </a:cubicBezTo>
                  <a:cubicBezTo>
                    <a:pt x="348615" y="1468155"/>
                    <a:pt x="307962" y="1316396"/>
                    <a:pt x="307962" y="1316396"/>
                  </a:cubicBezTo>
                  <a:cubicBezTo>
                    <a:pt x="307962" y="1316396"/>
                    <a:pt x="226998" y="1012654"/>
                    <a:pt x="226998" y="1012654"/>
                  </a:cubicBezTo>
                  <a:cubicBezTo>
                    <a:pt x="173204" y="810043"/>
                    <a:pt x="119761" y="607187"/>
                    <a:pt x="66993" y="404058"/>
                  </a:cubicBezTo>
                  <a:cubicBezTo>
                    <a:pt x="53833" y="353644"/>
                    <a:pt x="40712" y="303348"/>
                    <a:pt x="27610" y="253159"/>
                  </a:cubicBezTo>
                  <a:cubicBezTo>
                    <a:pt x="27610" y="253159"/>
                    <a:pt x="17772" y="215525"/>
                    <a:pt x="17772" y="215525"/>
                  </a:cubicBezTo>
                  <a:cubicBezTo>
                    <a:pt x="14509" y="202785"/>
                    <a:pt x="11187" y="191090"/>
                    <a:pt x="7884" y="176904"/>
                  </a:cubicBezTo>
                  <a:cubicBezTo>
                    <a:pt x="4748" y="163109"/>
                    <a:pt x="2218" y="148815"/>
                    <a:pt x="1065" y="133662"/>
                  </a:cubicBezTo>
                  <a:cubicBezTo>
                    <a:pt x="0" y="118528"/>
                    <a:pt x="98" y="102436"/>
                    <a:pt x="3967" y="85182"/>
                  </a:cubicBezTo>
                  <a:cubicBezTo>
                    <a:pt x="7826" y="68085"/>
                    <a:pt x="16619" y="49248"/>
                    <a:pt x="31381" y="35033"/>
                  </a:cubicBezTo>
                  <a:cubicBezTo>
                    <a:pt x="38631" y="28184"/>
                    <a:pt x="46965" y="21999"/>
                    <a:pt x="55924" y="17896"/>
                  </a:cubicBezTo>
                  <a:cubicBezTo>
                    <a:pt x="64746" y="13666"/>
                    <a:pt x="73647" y="10969"/>
                    <a:pt x="81990" y="9250"/>
                  </a:cubicBezTo>
                  <a:cubicBezTo>
                    <a:pt x="98697" y="5889"/>
                    <a:pt x="113567" y="5693"/>
                    <a:pt x="126503" y="5361"/>
                  </a:cubicBezTo>
                  <a:cubicBezTo>
                    <a:pt x="126503" y="5361"/>
                    <a:pt x="165192" y="4531"/>
                    <a:pt x="165192" y="4531"/>
                  </a:cubicBezTo>
                  <a:cubicBezTo>
                    <a:pt x="216778" y="3603"/>
                    <a:pt x="268315" y="2684"/>
                    <a:pt x="319833" y="1766"/>
                  </a:cubicBezTo>
                  <a:cubicBezTo>
                    <a:pt x="422868" y="378"/>
                    <a:pt x="525842" y="0"/>
                    <a:pt x="628934" y="1167"/>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grpSp>
      <p:sp>
        <p:nvSpPr>
          <p:cNvPr id="5" name="TextBox 4">
            <a:extLst>
              <a:ext uri="{FF2B5EF4-FFF2-40B4-BE49-F238E27FC236}">
                <a16:creationId xmlns:a16="http://schemas.microsoft.com/office/drawing/2014/main" id="{7032AB30-29D0-EECD-CC7F-677F4F19BC97}"/>
              </a:ext>
            </a:extLst>
          </p:cNvPr>
          <p:cNvSpPr txBox="1"/>
          <p:nvPr/>
        </p:nvSpPr>
        <p:spPr>
          <a:xfrm>
            <a:off x="6337538" y="5779475"/>
            <a:ext cx="5064470" cy="584775"/>
          </a:xfrm>
          <a:prstGeom prst="rect">
            <a:avLst/>
          </a:prstGeom>
          <a:noFill/>
        </p:spPr>
        <p:txBody>
          <a:bodyPr wrap="square">
            <a:spAutoFit/>
          </a:bodyPr>
          <a:lstStyle/>
          <a:p>
            <a:pPr marL="0" indent="0" algn="just">
              <a:buNone/>
            </a:pPr>
            <a:r>
              <a:rPr lang="en-US" sz="1600" dirty="0">
                <a:solidFill>
                  <a:schemeClr val="bg1">
                    <a:lumMod val="95000"/>
                  </a:schemeClr>
                </a:solidFill>
              </a:rPr>
              <a:t>GUIDANCE BY</a:t>
            </a:r>
          </a:p>
          <a:p>
            <a:pPr marL="0" indent="0" algn="just">
              <a:buNone/>
            </a:pPr>
            <a:r>
              <a:rPr lang="en-US" sz="1600" dirty="0">
                <a:solidFill>
                  <a:schemeClr val="bg1">
                    <a:lumMod val="95000"/>
                  </a:schemeClr>
                </a:solidFill>
              </a:rPr>
              <a:t>                     </a:t>
            </a:r>
            <a:r>
              <a:rPr lang="en-US" sz="1600" dirty="0" err="1">
                <a:solidFill>
                  <a:schemeClr val="bg1">
                    <a:lumMod val="95000"/>
                  </a:schemeClr>
                </a:solidFill>
              </a:rPr>
              <a:t>Mrs.S.SARANYA</a:t>
            </a:r>
            <a:r>
              <a:rPr lang="en-US" sz="1600" dirty="0">
                <a:solidFill>
                  <a:schemeClr val="bg1">
                    <a:lumMod val="95000"/>
                  </a:schemeClr>
                </a:solidFill>
              </a:rPr>
              <a:t>, M.E., </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FFC6-A984-5CB5-21F9-FE35B66412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1E764-0D69-BE68-BC8B-246DA485D08E}"/>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4" name="TextBox 3">
            <a:extLst>
              <a:ext uri="{FF2B5EF4-FFF2-40B4-BE49-F238E27FC236}">
                <a16:creationId xmlns:a16="http://schemas.microsoft.com/office/drawing/2014/main" id="{CD4FCC96-1631-54C1-973F-7256E4BA0F0D}"/>
              </a:ext>
            </a:extLst>
          </p:cNvPr>
          <p:cNvSpPr txBox="1"/>
          <p:nvPr/>
        </p:nvSpPr>
        <p:spPr>
          <a:xfrm>
            <a:off x="680720" y="584633"/>
            <a:ext cx="6096000" cy="646331"/>
          </a:xfrm>
          <a:prstGeom prst="rect">
            <a:avLst/>
          </a:prstGeom>
          <a:noFill/>
        </p:spPr>
        <p:txBody>
          <a:bodyPr wrap="square">
            <a:spAutoFit/>
          </a:bodyPr>
          <a:lstStyle/>
          <a:p>
            <a:r>
              <a:rPr lang="en-US" sz="3600" dirty="0">
                <a:solidFill>
                  <a:schemeClr val="bg1">
                    <a:lumMod val="95000"/>
                  </a:schemeClr>
                </a:solidFill>
              </a:rPr>
              <a:t>Module Diagram</a:t>
            </a:r>
            <a:endParaRPr lang="en-IN" sz="3600" dirty="0">
              <a:solidFill>
                <a:schemeClr val="bg1">
                  <a:lumMod val="95000"/>
                </a:schemeClr>
              </a:solidFill>
            </a:endParaRPr>
          </a:p>
        </p:txBody>
      </p:sp>
      <p:sp>
        <p:nvSpPr>
          <p:cNvPr id="5" name="Rounded Rectangle 8">
            <a:extLst>
              <a:ext uri="{FF2B5EF4-FFF2-40B4-BE49-F238E27FC236}">
                <a16:creationId xmlns:a16="http://schemas.microsoft.com/office/drawing/2014/main" id="{40B04C22-ACD1-BB36-C6EB-F0CE4EB58D57}"/>
              </a:ext>
            </a:extLst>
          </p:cNvPr>
          <p:cNvSpPr/>
          <p:nvPr/>
        </p:nvSpPr>
        <p:spPr>
          <a:xfrm>
            <a:off x="8009386" y="4030280"/>
            <a:ext cx="1941193"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Signup Page</a:t>
            </a:r>
          </a:p>
        </p:txBody>
      </p:sp>
      <p:sp>
        <p:nvSpPr>
          <p:cNvPr id="6" name="Rounded Rectangle 8">
            <a:extLst>
              <a:ext uri="{FF2B5EF4-FFF2-40B4-BE49-F238E27FC236}">
                <a16:creationId xmlns:a16="http://schemas.microsoft.com/office/drawing/2014/main" id="{323DC1A9-5319-6A5E-DF6B-2FC97318B08A}"/>
              </a:ext>
            </a:extLst>
          </p:cNvPr>
          <p:cNvSpPr/>
          <p:nvPr/>
        </p:nvSpPr>
        <p:spPr>
          <a:xfrm>
            <a:off x="8009387" y="3015724"/>
            <a:ext cx="1941192"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Login Page</a:t>
            </a:r>
          </a:p>
        </p:txBody>
      </p:sp>
      <p:sp>
        <p:nvSpPr>
          <p:cNvPr id="7" name="Rounded Rectangle 11">
            <a:extLst>
              <a:ext uri="{FF2B5EF4-FFF2-40B4-BE49-F238E27FC236}">
                <a16:creationId xmlns:a16="http://schemas.microsoft.com/office/drawing/2014/main" id="{20C6CC73-2BD1-FB1A-30CD-23F9592AA46E}"/>
              </a:ext>
            </a:extLst>
          </p:cNvPr>
          <p:cNvSpPr/>
          <p:nvPr/>
        </p:nvSpPr>
        <p:spPr>
          <a:xfrm>
            <a:off x="536575" y="1984385"/>
            <a:ext cx="2013585"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Home Page</a:t>
            </a:r>
          </a:p>
        </p:txBody>
      </p:sp>
      <p:sp>
        <p:nvSpPr>
          <p:cNvPr id="8" name="Rounded Rectangle 10">
            <a:extLst>
              <a:ext uri="{FF2B5EF4-FFF2-40B4-BE49-F238E27FC236}">
                <a16:creationId xmlns:a16="http://schemas.microsoft.com/office/drawing/2014/main" id="{ADEAA77F-12AC-5375-67DE-D225EE63503F}"/>
              </a:ext>
            </a:extLst>
          </p:cNvPr>
          <p:cNvSpPr/>
          <p:nvPr/>
        </p:nvSpPr>
        <p:spPr>
          <a:xfrm>
            <a:off x="3037205" y="3168826"/>
            <a:ext cx="1809749"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call with listener</a:t>
            </a:r>
          </a:p>
        </p:txBody>
      </p:sp>
      <p:sp>
        <p:nvSpPr>
          <p:cNvPr id="9" name="Rounded Rectangle 10">
            <a:extLst>
              <a:ext uri="{FF2B5EF4-FFF2-40B4-BE49-F238E27FC236}">
                <a16:creationId xmlns:a16="http://schemas.microsoft.com/office/drawing/2014/main" id="{7962B853-2B43-0787-5A15-53BCDA322526}"/>
              </a:ext>
            </a:extLst>
          </p:cNvPr>
          <p:cNvSpPr/>
          <p:nvPr/>
        </p:nvSpPr>
        <p:spPr>
          <a:xfrm>
            <a:off x="580451" y="4034069"/>
            <a:ext cx="2013585"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Admin page</a:t>
            </a:r>
          </a:p>
        </p:txBody>
      </p:sp>
      <p:sp>
        <p:nvSpPr>
          <p:cNvPr id="10" name="Rounded Rectangle 10">
            <a:extLst>
              <a:ext uri="{FF2B5EF4-FFF2-40B4-BE49-F238E27FC236}">
                <a16:creationId xmlns:a16="http://schemas.microsoft.com/office/drawing/2014/main" id="{301DD55C-4B52-F308-461A-FAC163E547A9}"/>
              </a:ext>
            </a:extLst>
          </p:cNvPr>
          <p:cNvSpPr/>
          <p:nvPr/>
        </p:nvSpPr>
        <p:spPr>
          <a:xfrm>
            <a:off x="8009386" y="5084345"/>
            <a:ext cx="1941193"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Chat with any user</a:t>
            </a:r>
          </a:p>
        </p:txBody>
      </p:sp>
      <p:sp>
        <p:nvSpPr>
          <p:cNvPr id="11" name="Rounded Rectangle 10">
            <a:extLst>
              <a:ext uri="{FF2B5EF4-FFF2-40B4-BE49-F238E27FC236}">
                <a16:creationId xmlns:a16="http://schemas.microsoft.com/office/drawing/2014/main" id="{119BDB91-25EF-EC7B-6512-F2628DFFC599}"/>
              </a:ext>
            </a:extLst>
          </p:cNvPr>
          <p:cNvSpPr/>
          <p:nvPr/>
        </p:nvSpPr>
        <p:spPr>
          <a:xfrm>
            <a:off x="3056891" y="1994148"/>
            <a:ext cx="1735454"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Listener page</a:t>
            </a:r>
          </a:p>
        </p:txBody>
      </p:sp>
      <p:sp>
        <p:nvSpPr>
          <p:cNvPr id="12" name="Rounded Rectangle 10">
            <a:extLst>
              <a:ext uri="{FF2B5EF4-FFF2-40B4-BE49-F238E27FC236}">
                <a16:creationId xmlns:a16="http://schemas.microsoft.com/office/drawing/2014/main" id="{DC57C227-70E5-0B39-7789-7F4C14010C6F}"/>
              </a:ext>
            </a:extLst>
          </p:cNvPr>
          <p:cNvSpPr/>
          <p:nvPr/>
        </p:nvSpPr>
        <p:spPr>
          <a:xfrm>
            <a:off x="5371465" y="1975773"/>
            <a:ext cx="2013585"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Call page</a:t>
            </a:r>
          </a:p>
        </p:txBody>
      </p:sp>
      <p:sp>
        <p:nvSpPr>
          <p:cNvPr id="13" name="Rounded Rectangle 10">
            <a:extLst>
              <a:ext uri="{FF2B5EF4-FFF2-40B4-BE49-F238E27FC236}">
                <a16:creationId xmlns:a16="http://schemas.microsoft.com/office/drawing/2014/main" id="{6C740F78-C819-7BC3-A660-6AB33EF30B16}"/>
              </a:ext>
            </a:extLst>
          </p:cNvPr>
          <p:cNvSpPr/>
          <p:nvPr/>
        </p:nvSpPr>
        <p:spPr>
          <a:xfrm>
            <a:off x="7964175" y="1961659"/>
            <a:ext cx="1941192"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Chat page</a:t>
            </a:r>
          </a:p>
        </p:txBody>
      </p:sp>
      <p:sp>
        <p:nvSpPr>
          <p:cNvPr id="14" name="Rounded Rectangle 10">
            <a:extLst>
              <a:ext uri="{FF2B5EF4-FFF2-40B4-BE49-F238E27FC236}">
                <a16:creationId xmlns:a16="http://schemas.microsoft.com/office/drawing/2014/main" id="{5F94EF82-E554-FA2A-1700-E4049F5B1061}"/>
              </a:ext>
            </a:extLst>
          </p:cNvPr>
          <p:cNvSpPr/>
          <p:nvPr/>
        </p:nvSpPr>
        <p:spPr>
          <a:xfrm>
            <a:off x="5443858" y="3168827"/>
            <a:ext cx="1941192"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Random call</a:t>
            </a:r>
          </a:p>
        </p:txBody>
      </p:sp>
      <p:sp>
        <p:nvSpPr>
          <p:cNvPr id="15" name="Rounded Rectangle 10">
            <a:extLst>
              <a:ext uri="{FF2B5EF4-FFF2-40B4-BE49-F238E27FC236}">
                <a16:creationId xmlns:a16="http://schemas.microsoft.com/office/drawing/2014/main" id="{0E17AB27-5FDF-1C50-9946-E5F21D7C08F9}"/>
              </a:ext>
            </a:extLst>
          </p:cNvPr>
          <p:cNvSpPr/>
          <p:nvPr/>
        </p:nvSpPr>
        <p:spPr>
          <a:xfrm>
            <a:off x="533398" y="5326380"/>
            <a:ext cx="2013585"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Login page</a:t>
            </a:r>
          </a:p>
        </p:txBody>
      </p:sp>
      <p:sp>
        <p:nvSpPr>
          <p:cNvPr id="17" name="Arrow: Right 16">
            <a:extLst>
              <a:ext uri="{FF2B5EF4-FFF2-40B4-BE49-F238E27FC236}">
                <a16:creationId xmlns:a16="http://schemas.microsoft.com/office/drawing/2014/main" id="{950A4B84-90AF-88FB-4016-1033B0B96494}"/>
              </a:ext>
            </a:extLst>
          </p:cNvPr>
          <p:cNvSpPr/>
          <p:nvPr/>
        </p:nvSpPr>
        <p:spPr>
          <a:xfrm>
            <a:off x="2546983" y="2132523"/>
            <a:ext cx="58229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7DEB7C84-29E5-ECF8-EB7A-6D8C186C244C}"/>
              </a:ext>
            </a:extLst>
          </p:cNvPr>
          <p:cNvSpPr/>
          <p:nvPr/>
        </p:nvSpPr>
        <p:spPr>
          <a:xfrm>
            <a:off x="4786467" y="2132523"/>
            <a:ext cx="590871"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62EA6457-E5B1-1B01-D22B-52F1CF6118FF}"/>
              </a:ext>
            </a:extLst>
          </p:cNvPr>
          <p:cNvSpPr/>
          <p:nvPr/>
        </p:nvSpPr>
        <p:spPr>
          <a:xfrm>
            <a:off x="7385055" y="2132523"/>
            <a:ext cx="57912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6AF1624E-313E-9292-064E-36B95262D2B9}"/>
              </a:ext>
            </a:extLst>
          </p:cNvPr>
          <p:cNvSpPr/>
          <p:nvPr/>
        </p:nvSpPr>
        <p:spPr>
          <a:xfrm>
            <a:off x="1215070" y="2766780"/>
            <a:ext cx="484632" cy="12513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21" name="Arrow: Down 20">
            <a:extLst>
              <a:ext uri="{FF2B5EF4-FFF2-40B4-BE49-F238E27FC236}">
                <a16:creationId xmlns:a16="http://schemas.microsoft.com/office/drawing/2014/main" id="{185F9C47-2AF7-7CB8-4639-2DA92C916762}"/>
              </a:ext>
            </a:extLst>
          </p:cNvPr>
          <p:cNvSpPr/>
          <p:nvPr/>
        </p:nvSpPr>
        <p:spPr>
          <a:xfrm>
            <a:off x="1297874" y="4800564"/>
            <a:ext cx="484632" cy="5675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94D8EB8-0BD4-B423-48F1-543FB3F5291D}"/>
              </a:ext>
            </a:extLst>
          </p:cNvPr>
          <p:cNvSpPr/>
          <p:nvPr/>
        </p:nvSpPr>
        <p:spPr>
          <a:xfrm>
            <a:off x="2567686" y="5451411"/>
            <a:ext cx="173545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3BF44E13-0A1B-CAB7-AE14-3D6A077D01F9}"/>
              </a:ext>
            </a:extLst>
          </p:cNvPr>
          <p:cNvSpPr/>
          <p:nvPr/>
        </p:nvSpPr>
        <p:spPr>
          <a:xfrm rot="10800000">
            <a:off x="3820160" y="3997032"/>
            <a:ext cx="589914" cy="15660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24" name="Arrow: Down 23">
            <a:extLst>
              <a:ext uri="{FF2B5EF4-FFF2-40B4-BE49-F238E27FC236}">
                <a16:creationId xmlns:a16="http://schemas.microsoft.com/office/drawing/2014/main" id="{68337FB1-A5FE-559C-FEB2-54FE655BD1E7}"/>
              </a:ext>
            </a:extLst>
          </p:cNvPr>
          <p:cNvSpPr/>
          <p:nvPr/>
        </p:nvSpPr>
        <p:spPr>
          <a:xfrm>
            <a:off x="3820159" y="2766780"/>
            <a:ext cx="484632" cy="402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4A5EB75B-7403-3EBB-72B6-A658B20D6153}"/>
              </a:ext>
            </a:extLst>
          </p:cNvPr>
          <p:cNvSpPr/>
          <p:nvPr/>
        </p:nvSpPr>
        <p:spPr>
          <a:xfrm>
            <a:off x="6135941" y="2707830"/>
            <a:ext cx="484632" cy="46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036CEFE1-756C-44CD-0278-3729C834980B}"/>
              </a:ext>
            </a:extLst>
          </p:cNvPr>
          <p:cNvSpPr/>
          <p:nvPr/>
        </p:nvSpPr>
        <p:spPr>
          <a:xfrm>
            <a:off x="8692455" y="2686569"/>
            <a:ext cx="484632" cy="379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74395357-89B1-D9D2-6094-79BB4F5FBCE4}"/>
              </a:ext>
            </a:extLst>
          </p:cNvPr>
          <p:cNvSpPr/>
          <p:nvPr/>
        </p:nvSpPr>
        <p:spPr>
          <a:xfrm>
            <a:off x="8692455" y="3745188"/>
            <a:ext cx="484632" cy="324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Down 27">
            <a:extLst>
              <a:ext uri="{FF2B5EF4-FFF2-40B4-BE49-F238E27FC236}">
                <a16:creationId xmlns:a16="http://schemas.microsoft.com/office/drawing/2014/main" id="{D688B9DD-5922-9379-DA76-CEEB5E7BAEF9}"/>
              </a:ext>
            </a:extLst>
          </p:cNvPr>
          <p:cNvSpPr/>
          <p:nvPr/>
        </p:nvSpPr>
        <p:spPr>
          <a:xfrm>
            <a:off x="8692455" y="4764975"/>
            <a:ext cx="484632" cy="3812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ounded Rectangle 10">
            <a:extLst>
              <a:ext uri="{FF2B5EF4-FFF2-40B4-BE49-F238E27FC236}">
                <a16:creationId xmlns:a16="http://schemas.microsoft.com/office/drawing/2014/main" id="{7C5F1FAB-E88C-2B23-CA17-C4544BC338D3}"/>
              </a:ext>
            </a:extLst>
          </p:cNvPr>
          <p:cNvSpPr/>
          <p:nvPr/>
        </p:nvSpPr>
        <p:spPr>
          <a:xfrm>
            <a:off x="5453001" y="5072198"/>
            <a:ext cx="1941192"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Setting</a:t>
            </a:r>
          </a:p>
        </p:txBody>
      </p:sp>
      <p:sp>
        <p:nvSpPr>
          <p:cNvPr id="32" name="Arrow: Right 31">
            <a:extLst>
              <a:ext uri="{FF2B5EF4-FFF2-40B4-BE49-F238E27FC236}">
                <a16:creationId xmlns:a16="http://schemas.microsoft.com/office/drawing/2014/main" id="{7435F7A3-EE30-6490-3273-C0E112634929}"/>
              </a:ext>
            </a:extLst>
          </p:cNvPr>
          <p:cNvSpPr/>
          <p:nvPr/>
        </p:nvSpPr>
        <p:spPr>
          <a:xfrm rot="10800000">
            <a:off x="7385050" y="5209095"/>
            <a:ext cx="579121"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10">
            <a:extLst>
              <a:ext uri="{FF2B5EF4-FFF2-40B4-BE49-F238E27FC236}">
                <a16:creationId xmlns:a16="http://schemas.microsoft.com/office/drawing/2014/main" id="{95914286-C91E-4C99-7126-9D54839189BE}"/>
              </a:ext>
            </a:extLst>
          </p:cNvPr>
          <p:cNvSpPr/>
          <p:nvPr/>
        </p:nvSpPr>
        <p:spPr>
          <a:xfrm>
            <a:off x="10282335" y="1973135"/>
            <a:ext cx="1694914"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Game page</a:t>
            </a:r>
          </a:p>
        </p:txBody>
      </p:sp>
      <p:sp>
        <p:nvSpPr>
          <p:cNvPr id="16" name="Arrow: Right 15">
            <a:extLst>
              <a:ext uri="{FF2B5EF4-FFF2-40B4-BE49-F238E27FC236}">
                <a16:creationId xmlns:a16="http://schemas.microsoft.com/office/drawing/2014/main" id="{504DD6AE-9192-EA4E-9590-B109C3C7DC6E}"/>
              </a:ext>
            </a:extLst>
          </p:cNvPr>
          <p:cNvSpPr/>
          <p:nvPr/>
        </p:nvSpPr>
        <p:spPr>
          <a:xfrm>
            <a:off x="9905367" y="2086690"/>
            <a:ext cx="44228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
            <a:extLst>
              <a:ext uri="{FF2B5EF4-FFF2-40B4-BE49-F238E27FC236}">
                <a16:creationId xmlns:a16="http://schemas.microsoft.com/office/drawing/2014/main" id="{A02AA5CF-A437-B490-A279-6A93000EEBDE}"/>
              </a:ext>
            </a:extLst>
          </p:cNvPr>
          <p:cNvSpPr/>
          <p:nvPr/>
        </p:nvSpPr>
        <p:spPr>
          <a:xfrm>
            <a:off x="10282335" y="3168825"/>
            <a:ext cx="1752153" cy="734695"/>
          </a:xfrm>
          <a:prstGeom prst="roundRect">
            <a:avLst/>
          </a:prstGeom>
          <a:solidFill>
            <a:schemeClr val="accent1">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GB" dirty="0"/>
              <a:t>Tortoise game</a:t>
            </a:r>
          </a:p>
        </p:txBody>
      </p:sp>
      <p:sp>
        <p:nvSpPr>
          <p:cNvPr id="30" name="Arrow: Down 29">
            <a:extLst>
              <a:ext uri="{FF2B5EF4-FFF2-40B4-BE49-F238E27FC236}">
                <a16:creationId xmlns:a16="http://schemas.microsoft.com/office/drawing/2014/main" id="{7A6FE0B9-43C2-0AEB-FF8D-7B420A4B1A99}"/>
              </a:ext>
            </a:extLst>
          </p:cNvPr>
          <p:cNvSpPr/>
          <p:nvPr/>
        </p:nvSpPr>
        <p:spPr>
          <a:xfrm>
            <a:off x="10886890" y="2696354"/>
            <a:ext cx="484632" cy="5506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445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7BF5-E016-5439-5FA6-31494C307F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039CD5-D327-26B7-AA01-AF38345ABE41}"/>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4" name="TextBox 3">
            <a:extLst>
              <a:ext uri="{FF2B5EF4-FFF2-40B4-BE49-F238E27FC236}">
                <a16:creationId xmlns:a16="http://schemas.microsoft.com/office/drawing/2014/main" id="{46986108-5ADF-473D-7490-7ABC7A582717}"/>
              </a:ext>
            </a:extLst>
          </p:cNvPr>
          <p:cNvSpPr txBox="1"/>
          <p:nvPr/>
        </p:nvSpPr>
        <p:spPr>
          <a:xfrm>
            <a:off x="589280" y="496054"/>
            <a:ext cx="6096000" cy="646331"/>
          </a:xfrm>
          <a:prstGeom prst="rect">
            <a:avLst/>
          </a:prstGeom>
          <a:noFill/>
        </p:spPr>
        <p:txBody>
          <a:bodyPr wrap="square">
            <a:spAutoFit/>
          </a:bodyPr>
          <a:lstStyle/>
          <a:p>
            <a:r>
              <a:rPr lang="en-US" sz="1800" dirty="0">
                <a:solidFill>
                  <a:schemeClr val="bg1">
                    <a:lumMod val="95000"/>
                  </a:schemeClr>
                </a:solidFill>
              </a:rPr>
              <a:t> </a:t>
            </a:r>
            <a:r>
              <a:rPr lang="en-US" sz="3600" dirty="0">
                <a:solidFill>
                  <a:schemeClr val="bg1">
                    <a:lumMod val="95000"/>
                  </a:schemeClr>
                </a:solidFill>
              </a:rPr>
              <a:t>System Architecture</a:t>
            </a:r>
            <a:endParaRPr lang="en-IN" sz="3600" dirty="0">
              <a:solidFill>
                <a:schemeClr val="bg1">
                  <a:lumMod val="95000"/>
                </a:schemeClr>
              </a:solidFill>
            </a:endParaRPr>
          </a:p>
        </p:txBody>
      </p:sp>
      <p:pic>
        <p:nvPicPr>
          <p:cNvPr id="3" name="Picture 2">
            <a:extLst>
              <a:ext uri="{FF2B5EF4-FFF2-40B4-BE49-F238E27FC236}">
                <a16:creationId xmlns:a16="http://schemas.microsoft.com/office/drawing/2014/main" id="{4D51ABC2-7091-0C18-9EF1-41876890D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8648" y="1068511"/>
            <a:ext cx="4620830" cy="5036820"/>
          </a:xfrm>
          <a:prstGeom prst="rect">
            <a:avLst/>
          </a:prstGeom>
          <a:noFill/>
          <a:ln>
            <a:noFill/>
          </a:ln>
        </p:spPr>
      </p:pic>
      <p:pic>
        <p:nvPicPr>
          <p:cNvPr id="6" name="Picture 5">
            <a:extLst>
              <a:ext uri="{FF2B5EF4-FFF2-40B4-BE49-F238E27FC236}">
                <a16:creationId xmlns:a16="http://schemas.microsoft.com/office/drawing/2014/main" id="{DE1BEB2B-8BE1-1DB1-C84B-06127B774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60" y="6105331"/>
            <a:ext cx="2400300" cy="601980"/>
          </a:xfrm>
          <a:prstGeom prst="rect">
            <a:avLst/>
          </a:prstGeom>
        </p:spPr>
      </p:pic>
    </p:spTree>
    <p:extLst>
      <p:ext uri="{BB962C8B-B14F-4D97-AF65-F5344CB8AC3E}">
        <p14:creationId xmlns:p14="http://schemas.microsoft.com/office/powerpoint/2010/main" val="340152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0" y="0"/>
            <a:ext cx="3247053" cy="1175657"/>
          </a:xfrm>
        </p:spPr>
        <p:txBody>
          <a:bodyPr/>
          <a:lstStyle/>
          <a:p>
            <a:r>
              <a:rPr lang="en-US" sz="4000" dirty="0"/>
              <a:t>Home page</a:t>
            </a:r>
            <a:endParaRPr lang="en-GB" sz="4000" dirty="0"/>
          </a:p>
        </p:txBody>
      </p:sp>
      <p:pic>
        <p:nvPicPr>
          <p:cNvPr id="3" name="Picture 2">
            <a:extLst>
              <a:ext uri="{FF2B5EF4-FFF2-40B4-BE49-F238E27FC236}">
                <a16:creationId xmlns:a16="http://schemas.microsoft.com/office/drawing/2014/main" id="{304AAF8E-EFC2-CFFC-0BFB-9B78ECF504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0642" y="2210432"/>
            <a:ext cx="2238258" cy="4059737"/>
          </a:xfrm>
          <a:prstGeom prst="rect">
            <a:avLst/>
          </a:prstGeom>
        </p:spPr>
      </p:pic>
      <p:sp>
        <p:nvSpPr>
          <p:cNvPr id="5" name="TextBox 4">
            <a:extLst>
              <a:ext uri="{FF2B5EF4-FFF2-40B4-BE49-F238E27FC236}">
                <a16:creationId xmlns:a16="http://schemas.microsoft.com/office/drawing/2014/main" id="{440BC507-E32C-E128-CFE4-52EEC7B91D5A}"/>
              </a:ext>
            </a:extLst>
          </p:cNvPr>
          <p:cNvSpPr txBox="1"/>
          <p:nvPr/>
        </p:nvSpPr>
        <p:spPr>
          <a:xfrm>
            <a:off x="2478834" y="954058"/>
            <a:ext cx="9778480" cy="443198"/>
          </a:xfrm>
          <a:prstGeom prst="rect">
            <a:avLst/>
          </a:prstGeom>
          <a:noFill/>
        </p:spPr>
        <p:txBody>
          <a:bodyPr wrap="square">
            <a:spAutoFit/>
          </a:bodyPr>
          <a:lstStyle/>
          <a:p>
            <a:pPr indent="182880">
              <a:lnSpc>
                <a:spcPct val="95000"/>
              </a:lnSpc>
              <a:spcAft>
                <a:spcPts val="600"/>
              </a:spcAft>
              <a:tabLst>
                <a:tab pos="182880" algn="l"/>
              </a:tabLst>
            </a:pPr>
            <a:r>
              <a:rPr lang="en-IN" sz="2400" spc="-5" dirty="0">
                <a:solidFill>
                  <a:schemeClr val="bg1">
                    <a:lumMod val="95000"/>
                  </a:schemeClr>
                </a:solidFill>
                <a:latin typeface="Times New Roman" panose="02020603050405020304" pitchFamily="18" charset="0"/>
                <a:ea typeface="SimSun" panose="02010600030101010101" pitchFamily="2" charset="-122"/>
              </a:rPr>
              <a:t>H</a:t>
            </a:r>
            <a:r>
              <a:rPr lang="en-IN" sz="2400" spc="-5" dirty="0">
                <a:solidFill>
                  <a:schemeClr val="bg1">
                    <a:lumMod val="95000"/>
                  </a:schemeClr>
                </a:solidFill>
                <a:effectLst/>
                <a:latin typeface="Times New Roman" panose="02020603050405020304" pitchFamily="18" charset="0"/>
                <a:ea typeface="SimSun" panose="02010600030101010101" pitchFamily="2" charset="-122"/>
              </a:rPr>
              <a:t>ome page is a navigation page for listener, call, chat and  burger icon.</a:t>
            </a:r>
          </a:p>
        </p:txBody>
      </p:sp>
      <p:pic>
        <p:nvPicPr>
          <p:cNvPr id="8" name="Picture 7">
            <a:extLst>
              <a:ext uri="{FF2B5EF4-FFF2-40B4-BE49-F238E27FC236}">
                <a16:creationId xmlns:a16="http://schemas.microsoft.com/office/drawing/2014/main" id="{254BCE6C-AC2A-49F2-B338-B21239141B6F}"/>
              </a:ext>
            </a:extLst>
          </p:cNvPr>
          <p:cNvPicPr>
            <a:picLocks noChangeAspect="1"/>
          </p:cNvPicPr>
          <p:nvPr/>
        </p:nvPicPr>
        <p:blipFill>
          <a:blip r:embed="rId3"/>
          <a:stretch>
            <a:fillRect/>
          </a:stretch>
        </p:blipFill>
        <p:spPr>
          <a:xfrm>
            <a:off x="742387" y="2210432"/>
            <a:ext cx="5795996" cy="4059736"/>
          </a:xfrm>
          <a:prstGeom prst="rect">
            <a:avLst/>
          </a:prstGeom>
        </p:spPr>
      </p:pic>
      <p:pic>
        <p:nvPicPr>
          <p:cNvPr id="7" name="Picture 6">
            <a:extLst>
              <a:ext uri="{FF2B5EF4-FFF2-40B4-BE49-F238E27FC236}">
                <a16:creationId xmlns:a16="http://schemas.microsoft.com/office/drawing/2014/main" id="{6294C573-E951-CA6F-D744-188B791E6932}"/>
              </a:ext>
            </a:extLst>
          </p:cNvPr>
          <p:cNvPicPr>
            <a:picLocks noChangeAspect="1"/>
          </p:cNvPicPr>
          <p:nvPr/>
        </p:nvPicPr>
        <p:blipFill>
          <a:blip r:embed="rId4"/>
          <a:stretch>
            <a:fillRect/>
          </a:stretch>
        </p:blipFill>
        <p:spPr>
          <a:xfrm>
            <a:off x="9181159" y="2150244"/>
            <a:ext cx="2384385" cy="4180112"/>
          </a:xfrm>
          <a:prstGeom prst="rect">
            <a:avLst/>
          </a:prstGeom>
        </p:spPr>
      </p:pic>
    </p:spTree>
    <p:extLst>
      <p:ext uri="{BB962C8B-B14F-4D97-AF65-F5344CB8AC3E}">
        <p14:creationId xmlns:p14="http://schemas.microsoft.com/office/powerpoint/2010/main" val="440696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4A79-2519-8929-8D8E-1CD7D91FE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64722-0655-7BE7-7AA4-50A76ADB6B32}"/>
              </a:ext>
            </a:extLst>
          </p:cNvPr>
          <p:cNvSpPr>
            <a:spLocks noGrp="1"/>
          </p:cNvSpPr>
          <p:nvPr>
            <p:ph type="ctrTitle"/>
          </p:nvPr>
        </p:nvSpPr>
        <p:spPr>
          <a:xfrm>
            <a:off x="0" y="0"/>
            <a:ext cx="3480318" cy="1175657"/>
          </a:xfrm>
        </p:spPr>
        <p:txBody>
          <a:bodyPr/>
          <a:lstStyle/>
          <a:p>
            <a:r>
              <a:rPr lang="en-US" sz="4000" dirty="0"/>
              <a:t>Listener page</a:t>
            </a:r>
            <a:endParaRPr lang="en-GB" sz="4000" dirty="0"/>
          </a:p>
        </p:txBody>
      </p:sp>
      <p:pic>
        <p:nvPicPr>
          <p:cNvPr id="3" name="Picture 2">
            <a:extLst>
              <a:ext uri="{FF2B5EF4-FFF2-40B4-BE49-F238E27FC236}">
                <a16:creationId xmlns:a16="http://schemas.microsoft.com/office/drawing/2014/main" id="{44916C9A-EF9B-5C97-B3A8-BCE18DA1F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4985" y="2474489"/>
            <a:ext cx="2242418" cy="3954303"/>
          </a:xfrm>
          <a:prstGeom prst="rect">
            <a:avLst/>
          </a:prstGeom>
        </p:spPr>
      </p:pic>
      <p:sp>
        <p:nvSpPr>
          <p:cNvPr id="7" name="TextBox 6">
            <a:extLst>
              <a:ext uri="{FF2B5EF4-FFF2-40B4-BE49-F238E27FC236}">
                <a16:creationId xmlns:a16="http://schemas.microsoft.com/office/drawing/2014/main" id="{21A80C58-ECE7-26A1-A3BA-F67DE60391DC}"/>
              </a:ext>
            </a:extLst>
          </p:cNvPr>
          <p:cNvSpPr txBox="1"/>
          <p:nvPr/>
        </p:nvSpPr>
        <p:spPr>
          <a:xfrm>
            <a:off x="1950099" y="1092104"/>
            <a:ext cx="9479902" cy="1485022"/>
          </a:xfrm>
          <a:prstGeom prst="rect">
            <a:avLst/>
          </a:prstGeom>
          <a:noFill/>
        </p:spPr>
        <p:txBody>
          <a:bodyPr wrap="square">
            <a:spAutoFit/>
          </a:bodyPr>
          <a:lstStyle/>
          <a:p>
            <a:pPr marL="365760" indent="-182880" algn="just">
              <a:lnSpc>
                <a:spcPct val="95000"/>
              </a:lnSpc>
              <a:spcAft>
                <a:spcPts val="600"/>
              </a:spcAft>
              <a:tabLst>
                <a:tab pos="182880" algn="l"/>
                <a:tab pos="228600" algn="l"/>
                <a:tab pos="182880" algn="l"/>
              </a:tabLst>
            </a:pPr>
            <a:r>
              <a:rPr lang="en-IN" sz="1800" spc="-5" dirty="0">
                <a:effectLst/>
                <a:latin typeface="Times New Roman" panose="02020603050405020304" pitchFamily="18" charset="0"/>
                <a:ea typeface="SimSun" panose="02010600030101010101" pitchFamily="2" charset="-122"/>
              </a:rPr>
              <a:t> </a:t>
            </a:r>
            <a:r>
              <a:rPr lang="en-IN" spc="-5" dirty="0">
                <a:latin typeface="Times New Roman" panose="02020603050405020304" pitchFamily="18" charset="0"/>
                <a:ea typeface="SimSun" panose="02010600030101010101" pitchFamily="2" charset="-122"/>
              </a:rPr>
              <a:t> </a:t>
            </a:r>
            <a:r>
              <a:rPr lang="en-IN" sz="1800" spc="-5" dirty="0">
                <a:effectLst/>
                <a:latin typeface="Times New Roman" panose="02020603050405020304" pitchFamily="18" charset="0"/>
                <a:ea typeface="SimSun" panose="02010600030101010101" pitchFamily="2" charset="-122"/>
              </a:rPr>
              <a:t> </a:t>
            </a:r>
            <a:r>
              <a:rPr lang="en-IN" sz="2400" spc="-5" dirty="0">
                <a:solidFill>
                  <a:schemeClr val="bg1">
                    <a:lumMod val="95000"/>
                  </a:schemeClr>
                </a:solidFill>
                <a:effectLst/>
                <a:latin typeface="Times New Roman" panose="02020603050405020304" pitchFamily="18" charset="0"/>
                <a:ea typeface="SimSun" panose="02010600030101010101" pitchFamily="2" charset="-122"/>
              </a:rPr>
              <a:t>In listener page user can talk with certified counsellor for the relief and listener will help for user mental health. User can give feedback for listener that feedback will show in admin page.</a:t>
            </a:r>
          </a:p>
          <a:p>
            <a:pPr marL="365760" indent="-182880" algn="just">
              <a:lnSpc>
                <a:spcPct val="95000"/>
              </a:lnSpc>
              <a:spcAft>
                <a:spcPts val="600"/>
              </a:spcAft>
              <a:tabLst>
                <a:tab pos="182880" algn="l"/>
                <a:tab pos="228600" algn="l"/>
                <a:tab pos="182880" algn="l"/>
              </a:tabLst>
            </a:pPr>
            <a:endParaRPr lang="en-IN" sz="1800" spc="-5" dirty="0">
              <a:effectLst/>
              <a:latin typeface="Times New Roman" panose="02020603050405020304" pitchFamily="18" charset="0"/>
              <a:ea typeface="SimSun" panose="02010600030101010101" pitchFamily="2" charset="-122"/>
            </a:endParaRPr>
          </a:p>
        </p:txBody>
      </p:sp>
      <p:pic>
        <p:nvPicPr>
          <p:cNvPr id="9" name="Picture 8">
            <a:extLst>
              <a:ext uri="{FF2B5EF4-FFF2-40B4-BE49-F238E27FC236}">
                <a16:creationId xmlns:a16="http://schemas.microsoft.com/office/drawing/2014/main" id="{9F461784-4624-EC43-C7C5-A9941404F7BA}"/>
              </a:ext>
            </a:extLst>
          </p:cNvPr>
          <p:cNvPicPr>
            <a:picLocks noChangeAspect="1"/>
          </p:cNvPicPr>
          <p:nvPr/>
        </p:nvPicPr>
        <p:blipFill>
          <a:blip r:embed="rId3"/>
          <a:stretch>
            <a:fillRect/>
          </a:stretch>
        </p:blipFill>
        <p:spPr>
          <a:xfrm>
            <a:off x="1140874" y="2474488"/>
            <a:ext cx="6551270" cy="3954303"/>
          </a:xfrm>
          <a:prstGeom prst="rect">
            <a:avLst/>
          </a:prstGeom>
        </p:spPr>
      </p:pic>
    </p:spTree>
    <p:extLst>
      <p:ext uri="{BB962C8B-B14F-4D97-AF65-F5344CB8AC3E}">
        <p14:creationId xmlns:p14="http://schemas.microsoft.com/office/powerpoint/2010/main" val="117228668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39D7-6E89-E527-4723-493A283A1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72085-CC7B-E242-8BF3-6CC2B1CF7FBA}"/>
              </a:ext>
            </a:extLst>
          </p:cNvPr>
          <p:cNvSpPr>
            <a:spLocks noGrp="1"/>
          </p:cNvSpPr>
          <p:nvPr>
            <p:ph type="ctrTitle"/>
          </p:nvPr>
        </p:nvSpPr>
        <p:spPr>
          <a:xfrm>
            <a:off x="0" y="0"/>
            <a:ext cx="3480318" cy="1175657"/>
          </a:xfrm>
        </p:spPr>
        <p:txBody>
          <a:bodyPr/>
          <a:lstStyle/>
          <a:p>
            <a:r>
              <a:rPr lang="en-US" sz="4000" dirty="0"/>
              <a:t>Call page</a:t>
            </a:r>
            <a:endParaRPr lang="en-GB" sz="4000" dirty="0"/>
          </a:p>
        </p:txBody>
      </p:sp>
      <p:sp>
        <p:nvSpPr>
          <p:cNvPr id="4" name="TextBox 3">
            <a:extLst>
              <a:ext uri="{FF2B5EF4-FFF2-40B4-BE49-F238E27FC236}">
                <a16:creationId xmlns:a16="http://schemas.microsoft.com/office/drawing/2014/main" id="{962786AA-551E-EA64-D26B-835162C5F06D}"/>
              </a:ext>
            </a:extLst>
          </p:cNvPr>
          <p:cNvSpPr txBox="1"/>
          <p:nvPr/>
        </p:nvSpPr>
        <p:spPr>
          <a:xfrm>
            <a:off x="1922106" y="924153"/>
            <a:ext cx="9601200" cy="1495794"/>
          </a:xfrm>
          <a:prstGeom prst="rect">
            <a:avLst/>
          </a:prstGeom>
          <a:noFill/>
        </p:spPr>
        <p:txBody>
          <a:bodyPr wrap="square">
            <a:spAutoFit/>
          </a:bodyPr>
          <a:lstStyle/>
          <a:p>
            <a:pPr marL="365760" indent="-182880" algn="just">
              <a:lnSpc>
                <a:spcPct val="95000"/>
              </a:lnSpc>
              <a:spcAft>
                <a:spcPts val="600"/>
              </a:spcAft>
              <a:tabLst>
                <a:tab pos="182880" algn="l"/>
                <a:tab pos="228600" algn="l"/>
                <a:tab pos="182880" algn="l"/>
              </a:tabLst>
            </a:pPr>
            <a:r>
              <a:rPr lang="en-IN" sz="2400" spc="-5" dirty="0">
                <a:solidFill>
                  <a:schemeClr val="bg1">
                    <a:lumMod val="95000"/>
                  </a:schemeClr>
                </a:solidFill>
                <a:effectLst/>
                <a:latin typeface="Times New Roman" panose="02020603050405020304" pitchFamily="18" charset="0"/>
                <a:ea typeface="SimSun" panose="02010600030101010101" pitchFamily="2" charset="-122"/>
              </a:rPr>
              <a:t>  In call page any online user can randomly connect with any online user randomly. Backend </a:t>
            </a:r>
            <a:r>
              <a:rPr lang="en-IN" sz="2400" spc="-5" dirty="0">
                <a:solidFill>
                  <a:schemeClr val="bg1">
                    <a:lumMod val="95000"/>
                  </a:schemeClr>
                </a:solidFill>
                <a:latin typeface="Times New Roman" panose="02020603050405020304" pitchFamily="18" charset="0"/>
                <a:ea typeface="SimSun" panose="02010600030101010101" pitchFamily="2" charset="-122"/>
              </a:rPr>
              <a:t>Api </a:t>
            </a:r>
            <a:r>
              <a:rPr lang="en-IN" sz="2400" spc="-5" dirty="0">
                <a:solidFill>
                  <a:schemeClr val="bg1">
                    <a:lumMod val="95000"/>
                  </a:schemeClr>
                </a:solidFill>
                <a:effectLst/>
                <a:latin typeface="Times New Roman" panose="02020603050405020304" pitchFamily="18" charset="0"/>
                <a:ea typeface="SimSun" panose="02010600030101010101" pitchFamily="2" charset="-122"/>
              </a:rPr>
              <a:t>provide temporary token to the user when they make call. This temporary token helps to make call. Random user can connect with another random user</a:t>
            </a:r>
          </a:p>
        </p:txBody>
      </p:sp>
      <p:pic>
        <p:nvPicPr>
          <p:cNvPr id="5" name="Picture 4">
            <a:extLst>
              <a:ext uri="{FF2B5EF4-FFF2-40B4-BE49-F238E27FC236}">
                <a16:creationId xmlns:a16="http://schemas.microsoft.com/office/drawing/2014/main" id="{C01474DF-6EB6-258B-1657-8C5485CFFA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694" y="2562601"/>
            <a:ext cx="2090057" cy="3750906"/>
          </a:xfrm>
          <a:prstGeom prst="rect">
            <a:avLst/>
          </a:prstGeom>
        </p:spPr>
      </p:pic>
      <p:pic>
        <p:nvPicPr>
          <p:cNvPr id="7" name="Picture 6">
            <a:extLst>
              <a:ext uri="{FF2B5EF4-FFF2-40B4-BE49-F238E27FC236}">
                <a16:creationId xmlns:a16="http://schemas.microsoft.com/office/drawing/2014/main" id="{F725D983-E11C-B897-12E7-71D1C30AA70D}"/>
              </a:ext>
            </a:extLst>
          </p:cNvPr>
          <p:cNvPicPr>
            <a:picLocks noChangeAspect="1"/>
          </p:cNvPicPr>
          <p:nvPr/>
        </p:nvPicPr>
        <p:blipFill>
          <a:blip r:embed="rId3"/>
          <a:stretch>
            <a:fillRect/>
          </a:stretch>
        </p:blipFill>
        <p:spPr>
          <a:xfrm>
            <a:off x="1261641" y="2562601"/>
            <a:ext cx="7118430" cy="3750906"/>
          </a:xfrm>
          <a:prstGeom prst="rect">
            <a:avLst/>
          </a:prstGeom>
        </p:spPr>
      </p:pic>
    </p:spTree>
    <p:extLst>
      <p:ext uri="{BB962C8B-B14F-4D97-AF65-F5344CB8AC3E}">
        <p14:creationId xmlns:p14="http://schemas.microsoft.com/office/powerpoint/2010/main" val="402826575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05737-BF88-8EE3-E19E-69774A673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92E8F-498F-1C4A-0BC6-4204550B789C}"/>
              </a:ext>
            </a:extLst>
          </p:cNvPr>
          <p:cNvSpPr>
            <a:spLocks noGrp="1"/>
          </p:cNvSpPr>
          <p:nvPr>
            <p:ph type="ctrTitle"/>
          </p:nvPr>
        </p:nvSpPr>
        <p:spPr>
          <a:xfrm>
            <a:off x="-1" y="0"/>
            <a:ext cx="6988629" cy="1175657"/>
          </a:xfrm>
        </p:spPr>
        <p:txBody>
          <a:bodyPr/>
          <a:lstStyle/>
          <a:p>
            <a:r>
              <a:rPr lang="en-US" sz="4000" dirty="0"/>
              <a:t>User login and sign up page</a:t>
            </a:r>
            <a:endParaRPr lang="en-GB" sz="4000" dirty="0"/>
          </a:p>
        </p:txBody>
      </p:sp>
      <p:sp>
        <p:nvSpPr>
          <p:cNvPr id="4" name="TextBox 3">
            <a:extLst>
              <a:ext uri="{FF2B5EF4-FFF2-40B4-BE49-F238E27FC236}">
                <a16:creationId xmlns:a16="http://schemas.microsoft.com/office/drawing/2014/main" id="{5AC2BDE9-54A0-BC02-AE4C-DB6BF1FE19FC}"/>
              </a:ext>
            </a:extLst>
          </p:cNvPr>
          <p:cNvSpPr txBox="1"/>
          <p:nvPr/>
        </p:nvSpPr>
        <p:spPr>
          <a:xfrm>
            <a:off x="2423626" y="1175657"/>
            <a:ext cx="9130003" cy="830997"/>
          </a:xfrm>
          <a:prstGeom prst="rect">
            <a:avLst/>
          </a:prstGeom>
          <a:noFill/>
        </p:spPr>
        <p:txBody>
          <a:bodyPr wrap="square">
            <a:spAutoFit/>
          </a:bodyPr>
          <a:lstStyle/>
          <a:p>
            <a:pPr algn="just">
              <a:buNone/>
            </a:pPr>
            <a:r>
              <a:rPr lang="en-US" sz="2400" dirty="0">
                <a:solidFill>
                  <a:schemeClr val="bg1">
                    <a:lumMod val="95000"/>
                  </a:schemeClr>
                </a:solidFill>
                <a:effectLst/>
                <a:latin typeface="Times New Roman" panose="02020603050405020304" pitchFamily="18" charset="0"/>
                <a:ea typeface="SimSun" panose="02010600030101010101" pitchFamily="2" charset="-122"/>
              </a:rPr>
              <a:t>In signing and login page user can create account Using any random are face mail id.</a:t>
            </a:r>
            <a:endParaRPr lang="en-IN" sz="2400" dirty="0">
              <a:solidFill>
                <a:schemeClr val="bg1">
                  <a:lumMod val="95000"/>
                </a:schemeClr>
              </a:solidFill>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F1C48583-6FD8-C698-D19A-E3768614BA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9356" y="2313991"/>
            <a:ext cx="2071396" cy="3900196"/>
          </a:xfrm>
          <a:prstGeom prst="rect">
            <a:avLst/>
          </a:prstGeom>
        </p:spPr>
      </p:pic>
      <p:pic>
        <p:nvPicPr>
          <p:cNvPr id="7" name="Picture 6">
            <a:extLst>
              <a:ext uri="{FF2B5EF4-FFF2-40B4-BE49-F238E27FC236}">
                <a16:creationId xmlns:a16="http://schemas.microsoft.com/office/drawing/2014/main" id="{4E17821E-4A0E-F5AC-FC75-4D4ECC0FB982}"/>
              </a:ext>
            </a:extLst>
          </p:cNvPr>
          <p:cNvPicPr>
            <a:picLocks noChangeAspect="1"/>
          </p:cNvPicPr>
          <p:nvPr/>
        </p:nvPicPr>
        <p:blipFill>
          <a:blip r:embed="rId3"/>
          <a:stretch>
            <a:fillRect/>
          </a:stretch>
        </p:blipFill>
        <p:spPr>
          <a:xfrm>
            <a:off x="1051248" y="2313991"/>
            <a:ext cx="7315200" cy="3900196"/>
          </a:xfrm>
          <a:prstGeom prst="rect">
            <a:avLst/>
          </a:prstGeom>
        </p:spPr>
      </p:pic>
    </p:spTree>
    <p:extLst>
      <p:ext uri="{BB962C8B-B14F-4D97-AF65-F5344CB8AC3E}">
        <p14:creationId xmlns:p14="http://schemas.microsoft.com/office/powerpoint/2010/main" val="166135169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005CA-B249-954E-53BA-64861B628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336B9-BE4D-8997-00A7-A600A371418F}"/>
              </a:ext>
            </a:extLst>
          </p:cNvPr>
          <p:cNvSpPr>
            <a:spLocks noGrp="1"/>
          </p:cNvSpPr>
          <p:nvPr>
            <p:ph type="ctrTitle"/>
          </p:nvPr>
        </p:nvSpPr>
        <p:spPr>
          <a:xfrm>
            <a:off x="-1" y="0"/>
            <a:ext cx="6988629" cy="1175657"/>
          </a:xfrm>
        </p:spPr>
        <p:txBody>
          <a:bodyPr/>
          <a:lstStyle/>
          <a:p>
            <a:r>
              <a:rPr lang="en-US" sz="4000" dirty="0"/>
              <a:t>Chat page</a:t>
            </a:r>
            <a:endParaRPr lang="en-GB" sz="4000" dirty="0"/>
          </a:p>
        </p:txBody>
      </p:sp>
      <p:sp>
        <p:nvSpPr>
          <p:cNvPr id="4" name="TextBox 3">
            <a:extLst>
              <a:ext uri="{FF2B5EF4-FFF2-40B4-BE49-F238E27FC236}">
                <a16:creationId xmlns:a16="http://schemas.microsoft.com/office/drawing/2014/main" id="{DDD13351-12A1-5EE3-297C-8390DECF54C5}"/>
              </a:ext>
            </a:extLst>
          </p:cNvPr>
          <p:cNvSpPr txBox="1"/>
          <p:nvPr/>
        </p:nvSpPr>
        <p:spPr>
          <a:xfrm>
            <a:off x="2169367" y="1175657"/>
            <a:ext cx="8112967" cy="830997"/>
          </a:xfrm>
          <a:prstGeom prst="rect">
            <a:avLst/>
          </a:prstGeom>
          <a:noFill/>
        </p:spPr>
        <p:txBody>
          <a:bodyPr wrap="square">
            <a:spAutoFit/>
          </a:bodyPr>
          <a:lstStyle/>
          <a:p>
            <a:pPr algn="just">
              <a:buNone/>
            </a:pPr>
            <a:r>
              <a:rPr lang="en-US" sz="2400" dirty="0">
                <a:solidFill>
                  <a:schemeClr val="bg1">
                    <a:lumMod val="95000"/>
                  </a:schemeClr>
                </a:solidFill>
                <a:effectLst/>
                <a:latin typeface="Times New Roman" panose="02020603050405020304" pitchFamily="18" charset="0"/>
                <a:ea typeface="SimSun" panose="02010600030101010101" pitchFamily="2" charset="-122"/>
              </a:rPr>
              <a:t>In chatting page any user can message to other user. It is open place for open dialog</a:t>
            </a:r>
            <a:endParaRPr lang="en-IN" sz="2400" dirty="0">
              <a:solidFill>
                <a:schemeClr val="bg1">
                  <a:lumMod val="95000"/>
                </a:schemeClr>
              </a:solidFill>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EC163B18-B1E0-E552-52EC-850F8CE49C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0775" y="2239348"/>
            <a:ext cx="2050441" cy="3872204"/>
          </a:xfrm>
          <a:prstGeom prst="rect">
            <a:avLst/>
          </a:prstGeom>
        </p:spPr>
      </p:pic>
      <p:pic>
        <p:nvPicPr>
          <p:cNvPr id="7" name="Picture 6">
            <a:extLst>
              <a:ext uri="{FF2B5EF4-FFF2-40B4-BE49-F238E27FC236}">
                <a16:creationId xmlns:a16="http://schemas.microsoft.com/office/drawing/2014/main" id="{F86B1E3B-29E3-F125-73AF-82D2B7C4EC66}"/>
              </a:ext>
            </a:extLst>
          </p:cNvPr>
          <p:cNvPicPr>
            <a:picLocks noChangeAspect="1"/>
          </p:cNvPicPr>
          <p:nvPr/>
        </p:nvPicPr>
        <p:blipFill>
          <a:blip r:embed="rId3"/>
          <a:stretch>
            <a:fillRect/>
          </a:stretch>
        </p:blipFill>
        <p:spPr>
          <a:xfrm>
            <a:off x="902825" y="2239348"/>
            <a:ext cx="7477246" cy="3872204"/>
          </a:xfrm>
          <a:prstGeom prst="rect">
            <a:avLst/>
          </a:prstGeom>
        </p:spPr>
      </p:pic>
    </p:spTree>
    <p:extLst>
      <p:ext uri="{BB962C8B-B14F-4D97-AF65-F5344CB8AC3E}">
        <p14:creationId xmlns:p14="http://schemas.microsoft.com/office/powerpoint/2010/main" val="396396864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87698-D5C8-D045-E8F6-51BEDCAC4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D6AB2-30C0-ED07-86FC-FBF4564E8087}"/>
              </a:ext>
            </a:extLst>
          </p:cNvPr>
          <p:cNvSpPr>
            <a:spLocks noGrp="1"/>
          </p:cNvSpPr>
          <p:nvPr>
            <p:ph type="ctrTitle"/>
          </p:nvPr>
        </p:nvSpPr>
        <p:spPr>
          <a:xfrm>
            <a:off x="-1" y="0"/>
            <a:ext cx="6988629" cy="1175657"/>
          </a:xfrm>
        </p:spPr>
        <p:txBody>
          <a:bodyPr/>
          <a:lstStyle/>
          <a:p>
            <a:r>
              <a:rPr lang="en-US" sz="4000" dirty="0"/>
              <a:t>Admin login page</a:t>
            </a:r>
            <a:endParaRPr lang="en-GB" sz="4000" dirty="0"/>
          </a:p>
        </p:txBody>
      </p:sp>
      <p:sp>
        <p:nvSpPr>
          <p:cNvPr id="4" name="TextBox 3">
            <a:extLst>
              <a:ext uri="{FF2B5EF4-FFF2-40B4-BE49-F238E27FC236}">
                <a16:creationId xmlns:a16="http://schemas.microsoft.com/office/drawing/2014/main" id="{702AFCA4-CC65-4439-9E5B-24018DE04A23}"/>
              </a:ext>
            </a:extLst>
          </p:cNvPr>
          <p:cNvSpPr txBox="1"/>
          <p:nvPr/>
        </p:nvSpPr>
        <p:spPr>
          <a:xfrm>
            <a:off x="2299996" y="1023648"/>
            <a:ext cx="7767734" cy="461665"/>
          </a:xfrm>
          <a:prstGeom prst="rect">
            <a:avLst/>
          </a:prstGeom>
          <a:noFill/>
        </p:spPr>
        <p:txBody>
          <a:bodyPr wrap="square">
            <a:spAutoFit/>
          </a:bodyPr>
          <a:lstStyle/>
          <a:p>
            <a:pPr algn="just"/>
            <a:r>
              <a:rPr lang="en-US" sz="2400" dirty="0">
                <a:solidFill>
                  <a:schemeClr val="bg1">
                    <a:lumMod val="95000"/>
                  </a:schemeClr>
                </a:solidFill>
                <a:effectLst/>
                <a:latin typeface="Times New Roman" panose="02020603050405020304" pitchFamily="18" charset="0"/>
                <a:ea typeface="SimSun" panose="02010600030101010101" pitchFamily="2" charset="-122"/>
              </a:rPr>
              <a:t>Admin can login using already created password in backend.</a:t>
            </a:r>
            <a:endParaRPr lang="en-IN" sz="2400" dirty="0">
              <a:solidFill>
                <a:schemeClr val="bg1">
                  <a:lumMod val="95000"/>
                </a:schemeClr>
              </a:solidFill>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2E6061F7-B98E-C83D-3659-4F6D56F53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6759" y="2052736"/>
            <a:ext cx="2226893" cy="4124130"/>
          </a:xfrm>
          <a:prstGeom prst="rect">
            <a:avLst/>
          </a:prstGeom>
        </p:spPr>
      </p:pic>
      <p:pic>
        <p:nvPicPr>
          <p:cNvPr id="7" name="Picture 6">
            <a:extLst>
              <a:ext uri="{FF2B5EF4-FFF2-40B4-BE49-F238E27FC236}">
                <a16:creationId xmlns:a16="http://schemas.microsoft.com/office/drawing/2014/main" id="{8D74AAA3-136A-5A59-BEAF-771CDA58A41C}"/>
              </a:ext>
            </a:extLst>
          </p:cNvPr>
          <p:cNvPicPr>
            <a:picLocks noChangeAspect="1"/>
          </p:cNvPicPr>
          <p:nvPr/>
        </p:nvPicPr>
        <p:blipFill>
          <a:blip r:embed="rId3"/>
          <a:stretch>
            <a:fillRect/>
          </a:stretch>
        </p:blipFill>
        <p:spPr>
          <a:xfrm>
            <a:off x="1053296" y="2052736"/>
            <a:ext cx="7361499" cy="4124130"/>
          </a:xfrm>
          <a:prstGeom prst="rect">
            <a:avLst/>
          </a:prstGeom>
        </p:spPr>
      </p:pic>
    </p:spTree>
    <p:extLst>
      <p:ext uri="{BB962C8B-B14F-4D97-AF65-F5344CB8AC3E}">
        <p14:creationId xmlns:p14="http://schemas.microsoft.com/office/powerpoint/2010/main" val="426923121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B457-0AA6-281F-6731-D0297DB0E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C7F60-58AC-60FE-1FDB-EDDBEF55125B}"/>
              </a:ext>
            </a:extLst>
          </p:cNvPr>
          <p:cNvSpPr>
            <a:spLocks noGrp="1"/>
          </p:cNvSpPr>
          <p:nvPr>
            <p:ph type="ctrTitle"/>
          </p:nvPr>
        </p:nvSpPr>
        <p:spPr>
          <a:xfrm>
            <a:off x="-1" y="0"/>
            <a:ext cx="6988629" cy="1175657"/>
          </a:xfrm>
        </p:spPr>
        <p:txBody>
          <a:bodyPr/>
          <a:lstStyle/>
          <a:p>
            <a:r>
              <a:rPr lang="en-US" sz="4000" dirty="0"/>
              <a:t>Admin page</a:t>
            </a:r>
            <a:endParaRPr lang="en-GB" sz="4000" dirty="0"/>
          </a:p>
        </p:txBody>
      </p:sp>
      <p:sp>
        <p:nvSpPr>
          <p:cNvPr id="4" name="TextBox 3">
            <a:extLst>
              <a:ext uri="{FF2B5EF4-FFF2-40B4-BE49-F238E27FC236}">
                <a16:creationId xmlns:a16="http://schemas.microsoft.com/office/drawing/2014/main" id="{7B4995AC-A808-59E2-C775-28839F77F97A}"/>
              </a:ext>
            </a:extLst>
          </p:cNvPr>
          <p:cNvSpPr txBox="1"/>
          <p:nvPr/>
        </p:nvSpPr>
        <p:spPr>
          <a:xfrm>
            <a:off x="2239347" y="869407"/>
            <a:ext cx="9199983" cy="1569660"/>
          </a:xfrm>
          <a:prstGeom prst="rect">
            <a:avLst/>
          </a:prstGeom>
          <a:noFill/>
        </p:spPr>
        <p:txBody>
          <a:bodyPr wrap="square">
            <a:spAutoFit/>
          </a:bodyPr>
          <a:lstStyle/>
          <a:p>
            <a:pPr algn="just"/>
            <a:r>
              <a:rPr lang="en-US" sz="2400" dirty="0">
                <a:solidFill>
                  <a:schemeClr val="bg1">
                    <a:lumMod val="95000"/>
                  </a:schemeClr>
                </a:solidFill>
                <a:effectLst/>
                <a:latin typeface="Times New Roman" panose="02020603050405020304" pitchFamily="18" charset="0"/>
                <a:ea typeface="SimSun" panose="02010600030101010101" pitchFamily="2" charset="-122"/>
              </a:rPr>
              <a:t>Admin can ab</a:t>
            </a:r>
            <a:r>
              <a:rPr lang="en-US" sz="2400" dirty="0">
                <a:solidFill>
                  <a:schemeClr val="bg1">
                    <a:lumMod val="95000"/>
                  </a:schemeClr>
                </a:solidFill>
                <a:latin typeface="Times New Roman" panose="02020603050405020304" pitchFamily="18" charset="0"/>
                <a:ea typeface="SimSun" panose="02010600030101010101" pitchFamily="2" charset="-122"/>
              </a:rPr>
              <a:t>le </a:t>
            </a:r>
            <a:r>
              <a:rPr lang="en-US" sz="2400" dirty="0">
                <a:solidFill>
                  <a:schemeClr val="bg1">
                    <a:lumMod val="95000"/>
                  </a:schemeClr>
                </a:solidFill>
                <a:effectLst/>
                <a:latin typeface="Times New Roman" panose="02020603050405020304" pitchFamily="18" charset="0"/>
                <a:ea typeface="SimSun" panose="02010600030101010101" pitchFamily="2" charset="-122"/>
              </a:rPr>
              <a:t>create new listener, admin can able see the feedback about listener what user gives feedback about listener. If any listener get  bad and negative feedback then admin can remove that listener from the listener page.</a:t>
            </a:r>
            <a:endParaRPr lang="en-IN" sz="2400" dirty="0">
              <a:solidFill>
                <a:schemeClr val="bg1">
                  <a:lumMod val="95000"/>
                </a:schemeClr>
              </a:solidFill>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EC170B66-BAB2-0CF7-2BAD-34CBA22567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0064" y="2668555"/>
            <a:ext cx="2090057" cy="3760237"/>
          </a:xfrm>
          <a:prstGeom prst="rect">
            <a:avLst/>
          </a:prstGeom>
        </p:spPr>
      </p:pic>
      <p:pic>
        <p:nvPicPr>
          <p:cNvPr id="7" name="Picture 6">
            <a:extLst>
              <a:ext uri="{FF2B5EF4-FFF2-40B4-BE49-F238E27FC236}">
                <a16:creationId xmlns:a16="http://schemas.microsoft.com/office/drawing/2014/main" id="{F6EBAF1C-43D7-76B3-2A1D-EA247DCB37C7}"/>
              </a:ext>
            </a:extLst>
          </p:cNvPr>
          <p:cNvPicPr>
            <a:picLocks noChangeAspect="1"/>
          </p:cNvPicPr>
          <p:nvPr/>
        </p:nvPicPr>
        <p:blipFill>
          <a:blip r:embed="rId3"/>
          <a:stretch>
            <a:fillRect/>
          </a:stretch>
        </p:blipFill>
        <p:spPr>
          <a:xfrm>
            <a:off x="1006996" y="2668555"/>
            <a:ext cx="7326775" cy="3760238"/>
          </a:xfrm>
          <a:prstGeom prst="rect">
            <a:avLst/>
          </a:prstGeom>
        </p:spPr>
      </p:pic>
    </p:spTree>
    <p:extLst>
      <p:ext uri="{BB962C8B-B14F-4D97-AF65-F5344CB8AC3E}">
        <p14:creationId xmlns:p14="http://schemas.microsoft.com/office/powerpoint/2010/main" val="96793976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D7969-BE7E-1E94-7B00-B729B23BDE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A53BCF-B2D8-3C92-8662-76AE4631DC37}"/>
              </a:ext>
            </a:extLst>
          </p:cNvPr>
          <p:cNvSpPr>
            <a:spLocks noGrp="1"/>
          </p:cNvSpPr>
          <p:nvPr>
            <p:ph type="ctrTitle"/>
          </p:nvPr>
        </p:nvSpPr>
        <p:spPr>
          <a:xfrm>
            <a:off x="-1" y="0"/>
            <a:ext cx="6988629" cy="1175657"/>
          </a:xfrm>
        </p:spPr>
        <p:txBody>
          <a:bodyPr/>
          <a:lstStyle/>
          <a:p>
            <a:r>
              <a:rPr lang="en-US" sz="4000" dirty="0"/>
              <a:t>Game page</a:t>
            </a:r>
            <a:endParaRPr lang="en-GB" sz="4000" dirty="0"/>
          </a:p>
        </p:txBody>
      </p:sp>
      <p:sp>
        <p:nvSpPr>
          <p:cNvPr id="4" name="TextBox 3">
            <a:extLst>
              <a:ext uri="{FF2B5EF4-FFF2-40B4-BE49-F238E27FC236}">
                <a16:creationId xmlns:a16="http://schemas.microsoft.com/office/drawing/2014/main" id="{FD9498FD-90CC-B46C-B59F-ADB6029498EE}"/>
              </a:ext>
            </a:extLst>
          </p:cNvPr>
          <p:cNvSpPr txBox="1"/>
          <p:nvPr/>
        </p:nvSpPr>
        <p:spPr>
          <a:xfrm>
            <a:off x="2052734" y="889728"/>
            <a:ext cx="8864082" cy="830997"/>
          </a:xfrm>
          <a:prstGeom prst="rect">
            <a:avLst/>
          </a:prstGeom>
          <a:noFill/>
        </p:spPr>
        <p:txBody>
          <a:bodyPr wrap="square">
            <a:spAutoFit/>
          </a:bodyPr>
          <a:lstStyle/>
          <a:p>
            <a:pPr algn="just"/>
            <a:r>
              <a:rPr lang="en-US" sz="2400" dirty="0">
                <a:solidFill>
                  <a:schemeClr val="bg1">
                    <a:lumMod val="95000"/>
                  </a:schemeClr>
                </a:solidFill>
                <a:latin typeface="Times New Roman" panose="02020603050405020304" pitchFamily="18" charset="0"/>
                <a:ea typeface="SimSun" panose="02010600030101010101" pitchFamily="2" charset="-122"/>
              </a:rPr>
              <a:t>If user predicted tortoise is win then it show message as win other wise it shows better luck next time</a:t>
            </a:r>
            <a:r>
              <a:rPr lang="en-US" sz="2400" dirty="0">
                <a:solidFill>
                  <a:schemeClr val="bg1">
                    <a:lumMod val="95000"/>
                  </a:schemeClr>
                </a:solidFill>
                <a:effectLst/>
                <a:latin typeface="Times New Roman" panose="02020603050405020304" pitchFamily="18" charset="0"/>
                <a:ea typeface="SimSun" panose="02010600030101010101" pitchFamily="2" charset="-122"/>
              </a:rPr>
              <a:t>. </a:t>
            </a:r>
            <a:r>
              <a:rPr lang="en-US" sz="2400" dirty="0">
                <a:solidFill>
                  <a:schemeClr val="bg1">
                    <a:lumMod val="95000"/>
                  </a:schemeClr>
                </a:solidFill>
                <a:latin typeface="Times New Roman" panose="02020603050405020304" pitchFamily="18" charset="0"/>
                <a:ea typeface="SimSun" panose="02010600030101010101" pitchFamily="2" charset="-122"/>
              </a:rPr>
              <a:t>This page is made for fun purpose.</a:t>
            </a:r>
            <a:endParaRPr lang="en-IN" sz="2400" dirty="0">
              <a:solidFill>
                <a:schemeClr val="bg1">
                  <a:lumMod val="95000"/>
                </a:schemeClr>
              </a:solidFill>
              <a:effectLst/>
              <a:latin typeface="Times New Roman" panose="02020603050405020304" pitchFamily="18" charset="0"/>
              <a:ea typeface="SimSun" panose="02010600030101010101" pitchFamily="2" charset="-122"/>
            </a:endParaRPr>
          </a:p>
        </p:txBody>
      </p:sp>
      <p:pic>
        <p:nvPicPr>
          <p:cNvPr id="6" name="Picture 5">
            <a:extLst>
              <a:ext uri="{FF2B5EF4-FFF2-40B4-BE49-F238E27FC236}">
                <a16:creationId xmlns:a16="http://schemas.microsoft.com/office/drawing/2014/main" id="{7B5A01B2-590A-648D-70F7-D6A8A1FA1E31}"/>
              </a:ext>
            </a:extLst>
          </p:cNvPr>
          <p:cNvPicPr>
            <a:picLocks noChangeAspect="1"/>
          </p:cNvPicPr>
          <p:nvPr/>
        </p:nvPicPr>
        <p:blipFill>
          <a:blip r:embed="rId2"/>
          <a:stretch>
            <a:fillRect/>
          </a:stretch>
        </p:blipFill>
        <p:spPr>
          <a:xfrm>
            <a:off x="9013370" y="2065385"/>
            <a:ext cx="2647617" cy="4217436"/>
          </a:xfrm>
          <a:prstGeom prst="rect">
            <a:avLst/>
          </a:prstGeom>
        </p:spPr>
      </p:pic>
      <p:pic>
        <p:nvPicPr>
          <p:cNvPr id="9" name="Picture 8">
            <a:extLst>
              <a:ext uri="{FF2B5EF4-FFF2-40B4-BE49-F238E27FC236}">
                <a16:creationId xmlns:a16="http://schemas.microsoft.com/office/drawing/2014/main" id="{D77C13AC-0E91-F059-CA7C-BF2173EFFF41}"/>
              </a:ext>
            </a:extLst>
          </p:cNvPr>
          <p:cNvPicPr>
            <a:picLocks noChangeAspect="1"/>
          </p:cNvPicPr>
          <p:nvPr/>
        </p:nvPicPr>
        <p:blipFill>
          <a:blip r:embed="rId3"/>
          <a:stretch>
            <a:fillRect/>
          </a:stretch>
        </p:blipFill>
        <p:spPr>
          <a:xfrm>
            <a:off x="755780" y="2065385"/>
            <a:ext cx="7713304" cy="4338734"/>
          </a:xfrm>
          <a:prstGeom prst="rect">
            <a:avLst/>
          </a:prstGeom>
        </p:spPr>
      </p:pic>
    </p:spTree>
    <p:extLst>
      <p:ext uri="{BB962C8B-B14F-4D97-AF65-F5344CB8AC3E}">
        <p14:creationId xmlns:p14="http://schemas.microsoft.com/office/powerpoint/2010/main" val="11119855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25953-9AEE-A94B-157D-A8F41A7123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B60785-F24C-DE32-3802-E4001626CF58}"/>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6" name="TextBox 5">
            <a:extLst>
              <a:ext uri="{FF2B5EF4-FFF2-40B4-BE49-F238E27FC236}">
                <a16:creationId xmlns:a16="http://schemas.microsoft.com/office/drawing/2014/main" id="{D99F70FC-6744-AA24-2014-91B2B46CE25B}"/>
              </a:ext>
            </a:extLst>
          </p:cNvPr>
          <p:cNvSpPr txBox="1"/>
          <p:nvPr/>
        </p:nvSpPr>
        <p:spPr>
          <a:xfrm>
            <a:off x="839236" y="1037571"/>
            <a:ext cx="10412964" cy="6124754"/>
          </a:xfrm>
          <a:prstGeom prst="rect">
            <a:avLst/>
          </a:prstGeom>
          <a:noFill/>
        </p:spPr>
        <p:txBody>
          <a:bodyPr wrap="square">
            <a:spAutoFit/>
          </a:bodyPr>
          <a:lstStyle/>
          <a:p>
            <a:pPr marL="457200" indent="-457200" algn="just">
              <a:buFont typeface="Wingdings" panose="05000000000000000000" pitchFamily="2" charset="2"/>
              <a:buChar char="Ø"/>
            </a:pPr>
            <a:r>
              <a:rPr lang="en-US" sz="2400" dirty="0">
                <a:solidFill>
                  <a:schemeClr val="bg1"/>
                </a:solidFill>
              </a:rPr>
              <a:t>This MERN stack project develops a dual-purpose communication platform designed to address the diverse needs of its users. The platform features two distinct interfaces </a:t>
            </a:r>
          </a:p>
          <a:p>
            <a:pPr algn="just"/>
            <a:endParaRPr lang="en-US" sz="2400" dirty="0">
              <a:solidFill>
                <a:schemeClr val="bg1"/>
              </a:solidFill>
            </a:endParaRPr>
          </a:p>
          <a:p>
            <a:pPr marL="457200" indent="-457200" algn="just">
              <a:buFont typeface="Wingdings" panose="05000000000000000000" pitchFamily="2" charset="2"/>
              <a:buChar char="Ø"/>
            </a:pPr>
            <a:r>
              <a:rPr lang="en-US" sz="2400" dirty="0">
                <a:solidFill>
                  <a:schemeClr val="bg1"/>
                </a:solidFill>
              </a:rPr>
              <a:t>Peer-to-Peer Communication: Enables users to engage in anonymous and secure conversations with other users, fostering a sense of community and providing a safe space for open dialogue and support.</a:t>
            </a:r>
            <a:r>
              <a:rPr lang="en-IN" sz="2400" b="1" spc="-5" dirty="0">
                <a:solidFill>
                  <a:schemeClr val="bg1"/>
                </a:solidFill>
                <a:effectLst/>
                <a:latin typeface="Times New Roman" panose="02020603050405020304" pitchFamily="18" charset="0"/>
                <a:ea typeface="SimSun" panose="02010600030101010101" pitchFamily="2" charset="-122"/>
              </a:rPr>
              <a:t>“Random Call”, </a:t>
            </a:r>
            <a:r>
              <a:rPr lang="en-IN" sz="2400" spc="-5" dirty="0">
                <a:solidFill>
                  <a:schemeClr val="bg1"/>
                </a:solidFill>
                <a:latin typeface="Times New Roman" panose="02020603050405020304" pitchFamily="18" charset="0"/>
                <a:ea typeface="SimSun" panose="02010600030101010101" pitchFamily="2" charset="-122"/>
              </a:rPr>
              <a:t>by Paired random users from online. It allowed users to connect anonymously with other users based on Random.</a:t>
            </a:r>
          </a:p>
          <a:p>
            <a:pPr algn="just"/>
            <a:endParaRPr lang="en-IN" sz="2400" spc="-5" dirty="0">
              <a:solidFill>
                <a:schemeClr val="bg1"/>
              </a:solidFill>
              <a:latin typeface="Times New Roman" panose="02020603050405020304" pitchFamily="18" charset="0"/>
              <a:ea typeface="SimSun" panose="02010600030101010101" pitchFamily="2" charset="-122"/>
            </a:endParaRPr>
          </a:p>
          <a:p>
            <a:pPr marL="457200" indent="-457200" algn="just">
              <a:buFont typeface="Wingdings" panose="05000000000000000000" pitchFamily="2" charset="2"/>
              <a:buChar char="Ø"/>
            </a:pPr>
            <a:r>
              <a:rPr lang="en-US" sz="2400" dirty="0">
                <a:solidFill>
                  <a:schemeClr val="bg1"/>
                </a:solidFill>
              </a:rPr>
              <a:t>Listener Communication: Provides a dedicated channel for users to connect with licensed listener for confidential and professional counselling and listening sessions.</a:t>
            </a:r>
            <a:endParaRPr lang="en-IN" sz="2400" spc="-5" dirty="0">
              <a:solidFill>
                <a:schemeClr val="bg1"/>
              </a:solidFill>
              <a:latin typeface="Times New Roman" panose="02020603050405020304" pitchFamily="18" charset="0"/>
              <a:ea typeface="SimSun" panose="02010600030101010101" pitchFamily="2" charset="-122"/>
            </a:endParaRPr>
          </a:p>
          <a:p>
            <a:pPr algn="just"/>
            <a:endParaRPr lang="en-US" sz="2800" dirty="0">
              <a:solidFill>
                <a:schemeClr val="bg1"/>
              </a:solidFill>
            </a:endParaRPr>
          </a:p>
          <a:p>
            <a:pPr algn="just"/>
            <a:endParaRPr lang="en-US" sz="2800" dirty="0">
              <a:solidFill>
                <a:schemeClr val="bg1"/>
              </a:solidFill>
            </a:endParaRPr>
          </a:p>
          <a:p>
            <a:pPr algn="just"/>
            <a:endParaRPr lang="en-US" sz="2400" dirty="0"/>
          </a:p>
        </p:txBody>
      </p:sp>
      <p:sp>
        <p:nvSpPr>
          <p:cNvPr id="4" name="TextBox 3">
            <a:extLst>
              <a:ext uri="{FF2B5EF4-FFF2-40B4-BE49-F238E27FC236}">
                <a16:creationId xmlns:a16="http://schemas.microsoft.com/office/drawing/2014/main" id="{F3764094-C827-14EF-A76B-6439F3889601}"/>
              </a:ext>
            </a:extLst>
          </p:cNvPr>
          <p:cNvSpPr txBox="1"/>
          <p:nvPr/>
        </p:nvSpPr>
        <p:spPr>
          <a:xfrm>
            <a:off x="4842587" y="114241"/>
            <a:ext cx="4413379" cy="923330"/>
          </a:xfrm>
          <a:prstGeom prst="rect">
            <a:avLst/>
          </a:prstGeom>
          <a:noFill/>
        </p:spPr>
        <p:txBody>
          <a:bodyPr wrap="square">
            <a:spAutoFit/>
          </a:bodyPr>
          <a:lstStyle/>
          <a:p>
            <a:r>
              <a:rPr lang="en-US" sz="5400" dirty="0">
                <a:solidFill>
                  <a:schemeClr val="bg1">
                    <a:lumMod val="95000"/>
                  </a:schemeClr>
                </a:solidFill>
              </a:rPr>
              <a:t>Abstract</a:t>
            </a:r>
            <a:endParaRPr lang="en-IN" sz="5400" dirty="0">
              <a:solidFill>
                <a:schemeClr val="bg1">
                  <a:lumMod val="95000"/>
                </a:schemeClr>
              </a:solidFill>
            </a:endParaRPr>
          </a:p>
        </p:txBody>
      </p:sp>
    </p:spTree>
    <p:extLst>
      <p:ext uri="{BB962C8B-B14F-4D97-AF65-F5344CB8AC3E}">
        <p14:creationId xmlns:p14="http://schemas.microsoft.com/office/powerpoint/2010/main" val="56020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EFFC-A32F-66BC-9DD7-BBEE7955EAA8}"/>
              </a:ext>
            </a:extLst>
          </p:cNvPr>
          <p:cNvSpPr>
            <a:spLocks noGrp="1"/>
          </p:cNvSpPr>
          <p:nvPr>
            <p:ph type="title"/>
          </p:nvPr>
        </p:nvSpPr>
        <p:spPr/>
        <p:txBody>
          <a:bodyPr/>
          <a:lstStyle/>
          <a:p>
            <a:r>
              <a:rPr lang="en-IN" dirty="0"/>
              <a:t>Feature Enhancements</a:t>
            </a:r>
          </a:p>
        </p:txBody>
      </p:sp>
      <p:sp>
        <p:nvSpPr>
          <p:cNvPr id="3" name="Slide Number Placeholder 2">
            <a:extLst>
              <a:ext uri="{FF2B5EF4-FFF2-40B4-BE49-F238E27FC236}">
                <a16:creationId xmlns:a16="http://schemas.microsoft.com/office/drawing/2014/main" id="{2DE50B8D-6E8D-B8A9-0E9A-7C868163A7EA}"/>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5" name="Rectangle 1">
            <a:extLst>
              <a:ext uri="{FF2B5EF4-FFF2-40B4-BE49-F238E27FC236}">
                <a16:creationId xmlns:a16="http://schemas.microsoft.com/office/drawing/2014/main" id="{ECF342CD-7077-37DF-1015-2A245B188533}"/>
              </a:ext>
            </a:extLst>
          </p:cNvPr>
          <p:cNvSpPr>
            <a:spLocks noGrp="1" noChangeArrowheads="1"/>
          </p:cNvSpPr>
          <p:nvPr>
            <p:ph type="body" sz="quarter" idx="13"/>
          </p:nvPr>
        </p:nvSpPr>
        <p:spPr bwMode="auto">
          <a:xfrm>
            <a:off x="1259228" y="2333684"/>
            <a:ext cx="987722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Video Calling Integration</a:t>
            </a:r>
            <a:r>
              <a:rPr kumimoji="0" lang="en-US" altLang="en-US" sz="2400" b="0" i="0" u="none" strike="noStrike" cap="none" normalizeH="0" baseline="0" dirty="0">
                <a:ln>
                  <a:noFill/>
                </a:ln>
                <a:effectLst/>
                <a:latin typeface="Arial" panose="020B0604020202020204" pitchFamily="34" charset="0"/>
              </a:rPr>
              <a:t>: Adding video support for more personal interaction with listeners and peers.</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AI-Powered Matching</a:t>
            </a:r>
            <a:r>
              <a:rPr kumimoji="0" lang="en-US" altLang="en-US" sz="2400" b="0" i="0" u="none" strike="noStrike" cap="none" normalizeH="0" baseline="0" dirty="0">
                <a:ln>
                  <a:noFill/>
                </a:ln>
                <a:effectLst/>
                <a:latin typeface="Arial" panose="020B0604020202020204" pitchFamily="34" charset="0"/>
              </a:rPr>
              <a:t>: Smart matching users with suitable listeners or peers based on mood analysis or topics.</a:t>
            </a:r>
            <a:endParaRPr lang="en-US" altLang="en-US" sz="24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Emergency Support Button</a:t>
            </a:r>
            <a:r>
              <a:rPr kumimoji="0" lang="en-US" altLang="en-US" sz="2400" b="0" i="0" u="none" strike="noStrike" cap="none" normalizeH="0" baseline="0" dirty="0">
                <a:ln>
                  <a:noFill/>
                </a:ln>
                <a:effectLst/>
                <a:latin typeface="Arial" panose="020B0604020202020204" pitchFamily="34" charset="0"/>
              </a:rPr>
              <a:t>: A quick button for users in distress to get immediate professional help.</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4315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0" y="0"/>
            <a:ext cx="4945598" cy="1243584"/>
          </a:xfrm>
        </p:spPr>
        <p:txBody>
          <a:bodyPr/>
          <a:lstStyle/>
          <a:p>
            <a:r>
              <a:rPr lang="en-US" dirty="0"/>
              <a:t>Conclusion</a:t>
            </a:r>
            <a:endParaRPr lang="en-GB" dirty="0"/>
          </a:p>
        </p:txBody>
      </p:sp>
      <p:sp>
        <p:nvSpPr>
          <p:cNvPr id="4" name="TextBox 3">
            <a:extLst>
              <a:ext uri="{FF2B5EF4-FFF2-40B4-BE49-F238E27FC236}">
                <a16:creationId xmlns:a16="http://schemas.microsoft.com/office/drawing/2014/main" id="{06D5D6E8-9C7B-AFC2-1D4A-15BE0AF4DAD3}"/>
              </a:ext>
            </a:extLst>
          </p:cNvPr>
          <p:cNvSpPr txBox="1"/>
          <p:nvPr/>
        </p:nvSpPr>
        <p:spPr>
          <a:xfrm>
            <a:off x="4409955" y="2329024"/>
            <a:ext cx="7245752" cy="2677656"/>
          </a:xfrm>
          <a:prstGeom prst="rect">
            <a:avLst/>
          </a:prstGeom>
          <a:noFill/>
        </p:spPr>
        <p:txBody>
          <a:bodyPr wrap="square">
            <a:spAutoFit/>
          </a:bodyPr>
          <a:lstStyle/>
          <a:p>
            <a:pPr algn="just"/>
            <a:r>
              <a:rPr lang="en-US" sz="2400" dirty="0">
                <a:solidFill>
                  <a:schemeClr val="bg1">
                    <a:lumMod val="95000"/>
                  </a:schemeClr>
                </a:solidFill>
              </a:rPr>
              <a:t>This MERN stack-based communication platform serves as a comprehensive solution for individuals seeking both social interaction and professional support. It not only enhances connectivity but also contributes to mental well-being by bridging the gap between users and professional counseling services.</a:t>
            </a:r>
            <a:endParaRPr lang="en-IN" sz="2400" dirty="0">
              <a:solidFill>
                <a:schemeClr val="bg1">
                  <a:lumMod val="95000"/>
                </a:schemeClr>
              </a:solidFill>
            </a:endParaRP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6" name="TextBox 5">
            <a:extLst>
              <a:ext uri="{FF2B5EF4-FFF2-40B4-BE49-F238E27FC236}">
                <a16:creationId xmlns:a16="http://schemas.microsoft.com/office/drawing/2014/main" id="{6D3AF077-66C0-7C01-9832-BC060C1FD1AC}"/>
              </a:ext>
            </a:extLst>
          </p:cNvPr>
          <p:cNvSpPr txBox="1"/>
          <p:nvPr/>
        </p:nvSpPr>
        <p:spPr>
          <a:xfrm>
            <a:off x="1523517" y="1323777"/>
            <a:ext cx="9865971" cy="5355312"/>
          </a:xfrm>
          <a:prstGeom prst="rect">
            <a:avLst/>
          </a:prstGeom>
          <a:noFill/>
        </p:spPr>
        <p:txBody>
          <a:bodyPr wrap="square">
            <a:spAutoFit/>
          </a:bodyPr>
          <a:lstStyle/>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[1]  B. Kumar, A. Reddy, and P. Singh, “Secure Real-Time Chat Application Using MERN Stack and Socket.IO,” </a:t>
            </a:r>
            <a:r>
              <a:rPr lang="en-IN" i="1" dirty="0">
                <a:solidFill>
                  <a:schemeClr val="bg1">
                    <a:lumMod val="95000"/>
                  </a:schemeClr>
                </a:solidFill>
                <a:effectLst/>
                <a:latin typeface="Times New Roman" panose="02020603050405020304" pitchFamily="18" charset="0"/>
                <a:ea typeface="SimSun" panose="02010600030101010101" pitchFamily="2" charset="-122"/>
              </a:rPr>
              <a:t>International Journal of Innovative Research in Computer and Communication Engineering (IJIRCCE)</a:t>
            </a:r>
            <a:r>
              <a:rPr lang="en-IN" dirty="0">
                <a:solidFill>
                  <a:schemeClr val="bg1">
                    <a:lumMod val="95000"/>
                  </a:schemeClr>
                </a:solidFill>
                <a:effectLst/>
                <a:latin typeface="Times New Roman" panose="02020603050405020304" pitchFamily="18" charset="0"/>
                <a:ea typeface="SimSun" panose="02010600030101010101" pitchFamily="2" charset="-122"/>
              </a:rPr>
              <a:t>, vol. 10, no. 7, 2022.</a:t>
            </a: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[2]  R. Sharma and K. Verma, “Mental Health Support through Mobile Applications: A Case Study,” </a:t>
            </a:r>
            <a:r>
              <a:rPr lang="en-IN" i="1" dirty="0">
                <a:solidFill>
                  <a:schemeClr val="bg1">
                    <a:lumMod val="95000"/>
                  </a:schemeClr>
                </a:solidFill>
                <a:effectLst/>
                <a:latin typeface="Times New Roman" panose="02020603050405020304" pitchFamily="18" charset="0"/>
                <a:ea typeface="SimSun" panose="02010600030101010101" pitchFamily="2" charset="-122"/>
              </a:rPr>
              <a:t>2023 IEEE International Conference on Health Informatics and Medical Systems (HIMS)</a:t>
            </a:r>
            <a:r>
              <a:rPr lang="en-IN" dirty="0">
                <a:solidFill>
                  <a:schemeClr val="bg1">
                    <a:lumMod val="95000"/>
                  </a:schemeClr>
                </a:solidFill>
                <a:effectLst/>
                <a:latin typeface="Times New Roman" panose="02020603050405020304" pitchFamily="18" charset="0"/>
                <a:ea typeface="SimSun" panose="02010600030101010101" pitchFamily="2" charset="-122"/>
              </a:rPr>
              <a:t>, 2023.</a:t>
            </a: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[3]  A. Mehta, S. Jain, and P. Shah, “Design and Development of a Teletherapy Platform Using WebRTC and Node.js,” </a:t>
            </a:r>
            <a:r>
              <a:rPr lang="en-IN" i="1" dirty="0">
                <a:solidFill>
                  <a:schemeClr val="bg1">
                    <a:lumMod val="95000"/>
                  </a:schemeClr>
                </a:solidFill>
                <a:effectLst/>
                <a:latin typeface="Times New Roman" panose="02020603050405020304" pitchFamily="18" charset="0"/>
                <a:ea typeface="SimSun" panose="02010600030101010101" pitchFamily="2" charset="-122"/>
              </a:rPr>
              <a:t>2022 International Conference on Smart Technologies in Computing, Electrical and Electronics (ICSTCEE)</a:t>
            </a:r>
            <a:r>
              <a:rPr lang="en-IN" dirty="0">
                <a:solidFill>
                  <a:schemeClr val="bg1">
                    <a:lumMod val="95000"/>
                  </a:schemeClr>
                </a:solidFill>
                <a:effectLst/>
                <a:latin typeface="Times New Roman" panose="02020603050405020304" pitchFamily="18" charset="0"/>
                <a:ea typeface="SimSun" panose="02010600030101010101" pitchFamily="2" charset="-122"/>
              </a:rPr>
              <a:t>, 2022.</a:t>
            </a:r>
          </a:p>
          <a:p>
            <a:pPr algn="just">
              <a:buNone/>
            </a:pPr>
            <a:r>
              <a:rPr lang="en-IN" dirty="0">
                <a:solidFill>
                  <a:schemeClr val="bg1">
                    <a:lumMod val="95000"/>
                  </a:schemeClr>
                </a:solidFill>
                <a:effectLst/>
                <a:latin typeface="Times New Roman" panose="02020603050405020304" pitchFamily="18" charset="0"/>
                <a:ea typeface="SimSun" panose="02010600030101010101" pitchFamily="2" charset="-122"/>
              </a:rPr>
              <a:t>[4]  MongoDB Inc., “MongoDB – The Developer Data Platform,” [Online]. Available: </a:t>
            </a:r>
            <a:r>
              <a:rPr lang="en-IN" u="sng" dirty="0">
                <a:solidFill>
                  <a:schemeClr val="bg1">
                    <a:lumMod val="95000"/>
                  </a:schemeClr>
                </a:solidFill>
                <a:effectLst/>
                <a:latin typeface="Times New Roman" panose="02020603050405020304" pitchFamily="18" charset="0"/>
                <a:ea typeface="SimSun" panose="02010600030101010101" pitchFamily="2" charset="-122"/>
                <a:hlinkClick r:id="rId2">
                  <a:extLst>
                    <a:ext uri="{A12FA001-AC4F-418D-AE19-62706E023703}">
                      <ahyp:hlinkClr xmlns:ahyp="http://schemas.microsoft.com/office/drawing/2018/hyperlinkcolor" val="tx"/>
                    </a:ext>
                  </a:extLst>
                </a:hlinkClick>
              </a:rPr>
              <a:t>https://www.mongodb.com</a:t>
            </a:r>
            <a:endParaRPr lang="en-IN" dirty="0">
              <a:solidFill>
                <a:schemeClr val="bg1">
                  <a:lumMod val="95000"/>
                </a:schemeClr>
              </a:solidFill>
              <a:effectLst/>
              <a:latin typeface="Times New Roman" panose="02020603050405020304" pitchFamily="18" charset="0"/>
              <a:ea typeface="SimSun" panose="02010600030101010101" pitchFamily="2" charset="-122"/>
            </a:endParaRP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[5]  Express.js, “Fast, unopinionated, minimalist web framework for Node.js,” [Online]. Available: </a:t>
            </a:r>
            <a:r>
              <a:rPr lang="en-IN" u="sng" dirty="0">
                <a:solidFill>
                  <a:schemeClr val="bg1">
                    <a:lumMod val="95000"/>
                  </a:schemeClr>
                </a:solidFill>
                <a:effectLst/>
                <a:latin typeface="Times New Roman" panose="02020603050405020304" pitchFamily="18" charset="0"/>
                <a:ea typeface="SimSun" panose="02010600030101010101" pitchFamily="2" charset="-122"/>
                <a:hlinkClick r:id="rId3">
                  <a:extLst>
                    <a:ext uri="{A12FA001-AC4F-418D-AE19-62706E023703}">
                      <ahyp:hlinkClr xmlns:ahyp="http://schemas.microsoft.com/office/drawing/2018/hyperlinkcolor" val="tx"/>
                    </a:ext>
                  </a:extLst>
                </a:hlinkClick>
              </a:rPr>
              <a:t>https://expressjs.com</a:t>
            </a:r>
            <a:endParaRPr lang="en-IN" dirty="0">
              <a:solidFill>
                <a:schemeClr val="bg1">
                  <a:lumMod val="95000"/>
                </a:schemeClr>
              </a:solidFill>
              <a:effectLst/>
              <a:latin typeface="Times New Roman" panose="02020603050405020304" pitchFamily="18" charset="0"/>
              <a:ea typeface="SimSun" panose="02010600030101010101" pitchFamily="2" charset="-122"/>
            </a:endParaRP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[6]  React Documentation, “React – A JavaScript Library for Building User Interfaces,” [Online]. Available: </a:t>
            </a:r>
            <a:r>
              <a:rPr lang="en-IN" u="sng" dirty="0">
                <a:solidFill>
                  <a:schemeClr val="bg1">
                    <a:lumMod val="95000"/>
                  </a:schemeClr>
                </a:solidFill>
                <a:effectLst/>
                <a:latin typeface="Times New Roman" panose="02020603050405020304" pitchFamily="18" charset="0"/>
                <a:ea typeface="SimSun" panose="02010600030101010101" pitchFamily="2" charset="-122"/>
                <a:hlinkClick r:id="rId4">
                  <a:extLst>
                    <a:ext uri="{A12FA001-AC4F-418D-AE19-62706E023703}">
                      <ahyp:hlinkClr xmlns:ahyp="http://schemas.microsoft.com/office/drawing/2018/hyperlinkcolor" val="tx"/>
                    </a:ext>
                  </a:extLst>
                </a:hlinkClick>
              </a:rPr>
              <a:t>https://reactjs.org</a:t>
            </a:r>
            <a:endParaRPr lang="en-IN" dirty="0">
              <a:solidFill>
                <a:schemeClr val="bg1">
                  <a:lumMod val="95000"/>
                </a:schemeClr>
              </a:solidFill>
              <a:effectLst/>
              <a:latin typeface="Times New Roman" panose="02020603050405020304" pitchFamily="18" charset="0"/>
              <a:ea typeface="SimSun" panose="02010600030101010101" pitchFamily="2" charset="-122"/>
            </a:endParaRP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[7]  Socket.IO Documentation, “Socket.IO – Bidirectional and low-latency communication for every platform,” [Online]. Available: </a:t>
            </a:r>
            <a:r>
              <a:rPr lang="en-IN" u="sng" dirty="0">
                <a:solidFill>
                  <a:schemeClr val="bg1">
                    <a:lumMod val="95000"/>
                  </a:schemeClr>
                </a:solidFill>
                <a:effectLst/>
                <a:latin typeface="Times New Roman" panose="02020603050405020304" pitchFamily="18" charset="0"/>
                <a:ea typeface="SimSun" panose="02010600030101010101" pitchFamily="2" charset="-122"/>
                <a:hlinkClick r:id="rId5">
                  <a:extLst>
                    <a:ext uri="{A12FA001-AC4F-418D-AE19-62706E023703}">
                      <ahyp:hlinkClr xmlns:ahyp="http://schemas.microsoft.com/office/drawing/2018/hyperlinkcolor" val="tx"/>
                    </a:ext>
                  </a:extLst>
                </a:hlinkClick>
              </a:rPr>
              <a:t>https://socket.io</a:t>
            </a:r>
            <a:endParaRPr lang="en-IN" dirty="0">
              <a:solidFill>
                <a:schemeClr val="bg1">
                  <a:lumMod val="95000"/>
                </a:schemeClr>
              </a:solidFill>
              <a:effectLst/>
              <a:latin typeface="Times New Roman" panose="02020603050405020304" pitchFamily="18" charset="0"/>
              <a:ea typeface="SimSun" panose="02010600030101010101" pitchFamily="2" charset="-122"/>
            </a:endParaRPr>
          </a:p>
          <a:p>
            <a:pPr algn="l">
              <a:buNone/>
            </a:pPr>
            <a:r>
              <a:rPr lang="en-IN" dirty="0">
                <a:solidFill>
                  <a:schemeClr val="bg1">
                    <a:lumMod val="95000"/>
                  </a:schemeClr>
                </a:solidFill>
                <a:effectLst/>
                <a:latin typeface="Times New Roman" panose="02020603050405020304" pitchFamily="18" charset="0"/>
                <a:ea typeface="SimSun" panose="02010600030101010101" pitchFamily="2" charset="-122"/>
              </a:rPr>
              <a:t>[8]  Auth0, “Introduction to JSON Web Tokens,” [Online]. Available: https://auth0.com/learn/json-web-tokens</a:t>
            </a:r>
          </a:p>
          <a:p>
            <a:pPr algn="l"/>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p:txBody>
      </p:sp>
      <p:sp>
        <p:nvSpPr>
          <p:cNvPr id="8" name="TextBox 7">
            <a:extLst>
              <a:ext uri="{FF2B5EF4-FFF2-40B4-BE49-F238E27FC236}">
                <a16:creationId xmlns:a16="http://schemas.microsoft.com/office/drawing/2014/main" id="{4EA9C123-7490-3E8F-674F-D1359C19C025}"/>
              </a:ext>
            </a:extLst>
          </p:cNvPr>
          <p:cNvSpPr txBox="1"/>
          <p:nvPr/>
        </p:nvSpPr>
        <p:spPr>
          <a:xfrm>
            <a:off x="743674" y="538752"/>
            <a:ext cx="6094070" cy="646331"/>
          </a:xfrm>
          <a:prstGeom prst="rect">
            <a:avLst/>
          </a:prstGeom>
          <a:noFill/>
        </p:spPr>
        <p:txBody>
          <a:bodyPr wrap="square">
            <a:spAutoFit/>
          </a:bodyPr>
          <a:lstStyle/>
          <a:p>
            <a:r>
              <a:rPr lang="en-US" sz="3600" dirty="0">
                <a:solidFill>
                  <a:schemeClr val="bg1">
                    <a:lumMod val="95000"/>
                  </a:schemeClr>
                </a:solidFill>
              </a:rPr>
              <a:t>References</a:t>
            </a:r>
            <a:endParaRPr lang="en-IN" sz="3600" dirty="0">
              <a:solidFill>
                <a:schemeClr val="bg1">
                  <a:lumMod val="95000"/>
                </a:schemeClr>
              </a:solidFill>
            </a:endParaRPr>
          </a:p>
        </p:txBody>
      </p:sp>
    </p:spTree>
    <p:extLst>
      <p:ext uri="{BB962C8B-B14F-4D97-AF65-F5344CB8AC3E}">
        <p14:creationId xmlns:p14="http://schemas.microsoft.com/office/powerpoint/2010/main" val="5958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77F15-B2A1-7352-D744-8D1B5648022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A11EFF-F720-3480-B448-68CB1E89D48D}"/>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pic>
        <p:nvPicPr>
          <p:cNvPr id="6" name="Picture 5">
            <a:extLst>
              <a:ext uri="{FF2B5EF4-FFF2-40B4-BE49-F238E27FC236}">
                <a16:creationId xmlns:a16="http://schemas.microsoft.com/office/drawing/2014/main" id="{BC789BC5-DDCE-9F60-12F7-6E5928C1E208}"/>
              </a:ext>
            </a:extLst>
          </p:cNvPr>
          <p:cNvPicPr>
            <a:picLocks noChangeAspect="1"/>
          </p:cNvPicPr>
          <p:nvPr/>
        </p:nvPicPr>
        <p:blipFill>
          <a:blip r:embed="rId2"/>
          <a:stretch>
            <a:fillRect/>
          </a:stretch>
        </p:blipFill>
        <p:spPr>
          <a:xfrm>
            <a:off x="2025570" y="1620457"/>
            <a:ext cx="7592992" cy="4583573"/>
          </a:xfrm>
          <a:prstGeom prst="rect">
            <a:avLst/>
          </a:prstGeom>
        </p:spPr>
      </p:pic>
    </p:spTree>
    <p:extLst>
      <p:ext uri="{BB962C8B-B14F-4D97-AF65-F5344CB8AC3E}">
        <p14:creationId xmlns:p14="http://schemas.microsoft.com/office/powerpoint/2010/main" val="333111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0F8C9C-716D-6EEC-861B-D2B6E5FD1968}"/>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6" name="TextBox 5">
            <a:extLst>
              <a:ext uri="{FF2B5EF4-FFF2-40B4-BE49-F238E27FC236}">
                <a16:creationId xmlns:a16="http://schemas.microsoft.com/office/drawing/2014/main" id="{0DA8AFF9-D81F-3094-C7E6-E0D59C92E035}"/>
              </a:ext>
            </a:extLst>
          </p:cNvPr>
          <p:cNvSpPr txBox="1"/>
          <p:nvPr/>
        </p:nvSpPr>
        <p:spPr>
          <a:xfrm>
            <a:off x="839236" y="1156996"/>
            <a:ext cx="10412964" cy="3785652"/>
          </a:xfrm>
          <a:prstGeom prst="rect">
            <a:avLst/>
          </a:prstGeom>
          <a:noFill/>
        </p:spPr>
        <p:txBody>
          <a:bodyPr wrap="square">
            <a:spAutoFit/>
          </a:bodyPr>
          <a:lstStyle/>
          <a:p>
            <a:pPr algn="just"/>
            <a:endParaRPr lang="en-US" sz="2400" dirty="0">
              <a:solidFill>
                <a:schemeClr val="bg1"/>
              </a:solidFill>
            </a:endParaRPr>
          </a:p>
          <a:p>
            <a:pPr marL="457200" indent="-457200" algn="just">
              <a:buFont typeface="Wingdings" panose="05000000000000000000" pitchFamily="2" charset="2"/>
              <a:buChar char="Ø"/>
            </a:pPr>
            <a:r>
              <a:rPr lang="en-US" sz="2400" dirty="0">
                <a:solidFill>
                  <a:schemeClr val="bg1"/>
                </a:solidFill>
              </a:rPr>
              <a:t>This project aims to provide a valuable resource for individuals seeking both social connection and professional mental health support within a single, integrated platform. </a:t>
            </a:r>
          </a:p>
          <a:p>
            <a:pPr algn="just"/>
            <a:endParaRPr lang="en-US" sz="2400" dirty="0">
              <a:solidFill>
                <a:schemeClr val="bg1"/>
              </a:solidFill>
            </a:endParaRPr>
          </a:p>
          <a:p>
            <a:pPr marL="457200" indent="-457200" algn="just">
              <a:buFont typeface="Wingdings" panose="05000000000000000000" pitchFamily="2" charset="2"/>
              <a:buChar char="Ø"/>
            </a:pPr>
            <a:r>
              <a:rPr lang="en-US" sz="2400" dirty="0">
                <a:solidFill>
                  <a:schemeClr val="bg1"/>
                </a:solidFill>
              </a:rPr>
              <a:t>The application leverages MongoDB for data storage, Express.js for backend API development, React.js for frontend user interface, and Node.js with Socket.IO for real-time communication. The system ensures secure authentication using JWT, providing a seamless and interactive user experience  </a:t>
            </a:r>
          </a:p>
        </p:txBody>
      </p:sp>
    </p:spTree>
    <p:extLst>
      <p:ext uri="{BB962C8B-B14F-4D97-AF65-F5344CB8AC3E}">
        <p14:creationId xmlns:p14="http://schemas.microsoft.com/office/powerpoint/2010/main" val="2348025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Existing work</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87625"/>
            <a:ext cx="11078807" cy="5225142"/>
          </a:xfrm>
        </p:spPr>
        <p:txBody>
          <a:bodyPr/>
          <a:lstStyle/>
          <a:p>
            <a:pPr marL="514350" indent="-285750" algn="just">
              <a:lnSpc>
                <a:spcPct val="95000"/>
              </a:lnSpc>
              <a:spcAft>
                <a:spcPts val="600"/>
              </a:spcAft>
              <a:buFont typeface="Wingdings" panose="05000000000000000000" pitchFamily="2" charset="2"/>
              <a:buChar char="§"/>
              <a:tabLst>
                <a:tab pos="182880" algn="l"/>
              </a:tabLst>
            </a:pPr>
            <a:r>
              <a:rPr lang="en-IN" sz="2400" b="1" spc="-5" dirty="0">
                <a:effectLst/>
                <a:latin typeface="Times New Roman" panose="02020603050405020304" pitchFamily="18" charset="0"/>
                <a:ea typeface="SimSun" panose="02010600030101010101" pitchFamily="2" charset="-122"/>
              </a:rPr>
              <a:t>“Teletherapy Platform with Video Calling Features”</a:t>
            </a:r>
            <a:r>
              <a:rPr lang="en-IN" sz="2400" spc="-5" dirty="0">
                <a:effectLst/>
                <a:latin typeface="Times New Roman" panose="02020603050405020304" pitchFamily="18" charset="0"/>
                <a:ea typeface="SimSun" panose="02010600030101010101" pitchFamily="2" charset="-122"/>
              </a:rPr>
              <a:t> by Gupta and Jain (2023) explored the use of Socket.IO and WebRTC for therapist-patient video sessions. Their work focused heavily on secure video communication and scheduling mechanisms. However, the user base was limited to counsellor-client interaction without incorporating a broader peer-to-peer module or anonymous access.</a:t>
            </a:r>
          </a:p>
          <a:p>
            <a:pPr marL="514350" indent="-285750" algn="just">
              <a:lnSpc>
                <a:spcPct val="95000"/>
              </a:lnSpc>
              <a:spcAft>
                <a:spcPts val="600"/>
              </a:spcAft>
              <a:buFont typeface="Wingdings" panose="05000000000000000000" pitchFamily="2" charset="2"/>
              <a:buChar char="§"/>
              <a:tabLst>
                <a:tab pos="182880" algn="l"/>
              </a:tabLst>
            </a:pPr>
            <a:r>
              <a:rPr lang="en-IN" sz="2400" b="1" spc="-5" dirty="0">
                <a:effectLst/>
                <a:latin typeface="Times New Roman" panose="02020603050405020304" pitchFamily="18" charset="0"/>
                <a:ea typeface="SimSun" panose="02010600030101010101" pitchFamily="2" charset="-122"/>
              </a:rPr>
              <a:t> “</a:t>
            </a:r>
            <a:r>
              <a:rPr lang="en-IN" sz="2400" b="1" spc="-5" dirty="0" err="1">
                <a:effectLst/>
                <a:latin typeface="Times New Roman" panose="02020603050405020304" pitchFamily="18" charset="0"/>
                <a:ea typeface="SimSun" panose="02010600030101010101" pitchFamily="2" charset="-122"/>
              </a:rPr>
              <a:t>Omegle</a:t>
            </a:r>
            <a:r>
              <a:rPr lang="en-IN" sz="2400" b="1" spc="-5" dirty="0">
                <a:effectLst/>
                <a:latin typeface="Times New Roman" panose="02020603050405020304" pitchFamily="18" charset="0"/>
                <a:ea typeface="SimSun" panose="02010600030101010101" pitchFamily="2" charset="-122"/>
              </a:rPr>
              <a:t>”, </a:t>
            </a:r>
            <a:r>
              <a:rPr lang="en-IN" sz="2400" b="1" spc="-5" dirty="0">
                <a:latin typeface="Times New Roman" panose="02020603050405020304" pitchFamily="18" charset="0"/>
                <a:ea typeface="SimSun" panose="02010600030101010101" pitchFamily="2" charset="-122"/>
              </a:rPr>
              <a:t> </a:t>
            </a:r>
            <a:r>
              <a:rPr lang="en-IN" sz="2400" spc="-5" dirty="0" err="1">
                <a:effectLst/>
                <a:latin typeface="Times New Roman" panose="02020603050405020304" pitchFamily="18" charset="0"/>
                <a:ea typeface="SimSun" panose="02010600030101010101" pitchFamily="2" charset="-122"/>
              </a:rPr>
              <a:t>omeg</a:t>
            </a:r>
            <a:r>
              <a:rPr lang="en-IN" sz="2400" spc="-5" dirty="0" err="1">
                <a:latin typeface="Times New Roman" panose="02020603050405020304" pitchFamily="18" charset="0"/>
                <a:ea typeface="SimSun" panose="02010600030101010101" pitchFamily="2" charset="-122"/>
              </a:rPr>
              <a:t>le</a:t>
            </a:r>
            <a:r>
              <a:rPr lang="en-IN" sz="2400" spc="-5" dirty="0">
                <a:latin typeface="Times New Roman" panose="02020603050405020304" pitchFamily="18" charset="0"/>
                <a:ea typeface="SimSun" panose="02010600030101010101" pitchFamily="2" charset="-122"/>
              </a:rPr>
              <a:t> was a popular platform that paired random users for online chat, offering text, video, or both. It allowed users to connect anonymously and could optionally match users based on shared interests.</a:t>
            </a:r>
            <a:endParaRPr lang="en-IN" sz="2400" b="1" spc="-5" dirty="0">
              <a:latin typeface="Times New Roman" panose="02020603050405020304" pitchFamily="18" charset="0"/>
              <a:ea typeface="SimSun" panose="02010600030101010101" pitchFamily="2" charset="-122"/>
            </a:endParaRPr>
          </a:p>
          <a:p>
            <a:pPr marL="514350" indent="-285750" algn="just">
              <a:lnSpc>
                <a:spcPct val="95000"/>
              </a:lnSpc>
              <a:spcAft>
                <a:spcPts val="600"/>
              </a:spcAft>
              <a:buFont typeface="Wingdings" panose="05000000000000000000" pitchFamily="2" charset="2"/>
              <a:buChar char="§"/>
              <a:tabLst>
                <a:tab pos="182880" algn="l"/>
              </a:tabLst>
            </a:pPr>
            <a:r>
              <a:rPr lang="en-IN" sz="2400" b="1" spc="-5" dirty="0">
                <a:effectLst/>
                <a:latin typeface="Times New Roman" panose="02020603050405020304" pitchFamily="18" charset="0"/>
                <a:ea typeface="SimSun" panose="02010600030101010101" pitchFamily="2" charset="-122"/>
              </a:rPr>
              <a:t>“Secure Mental Health Chat Application using MERN Stack”</a:t>
            </a:r>
            <a:r>
              <a:rPr lang="en-IN" sz="2400" spc="-5" dirty="0">
                <a:effectLst/>
                <a:latin typeface="Times New Roman" panose="02020603050405020304" pitchFamily="18" charset="0"/>
                <a:ea typeface="SimSun" panose="02010600030101010101" pitchFamily="2" charset="-122"/>
              </a:rPr>
              <a:t>, Sharma et al. (2022) implemented a basic peer support platform that allowed users to communicate anonymously using text chat. While the system provided real-time interaction and basic user management, it lacked dedicated interfaces for licensed professionals and did not include calling features or robust authentication mechanisms like JWT</a:t>
            </a:r>
          </a:p>
          <a:p>
            <a:pPr marL="0" indent="0">
              <a:buNone/>
            </a:pPr>
            <a:endParaRPr lang="en-IN" sz="2000" spc="-5" dirty="0">
              <a:effectLst/>
              <a:latin typeface="Times New Roman" panose="02020603050405020304" pitchFamily="18" charset="0"/>
              <a:ea typeface="SimSun" panose="02010600030101010101" pitchFamily="2" charset="-122"/>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0AE8-8DEC-A220-16DC-63F852179563}"/>
              </a:ext>
            </a:extLst>
          </p:cNvPr>
          <p:cNvSpPr>
            <a:spLocks noGrp="1"/>
          </p:cNvSpPr>
          <p:nvPr>
            <p:ph type="title"/>
          </p:nvPr>
        </p:nvSpPr>
        <p:spPr/>
        <p:txBody>
          <a:bodyPr/>
          <a:lstStyle/>
          <a:p>
            <a:r>
              <a:rPr lang="en-IN" dirty="0"/>
              <a:t>Proposed work</a:t>
            </a:r>
          </a:p>
        </p:txBody>
      </p:sp>
      <p:sp>
        <p:nvSpPr>
          <p:cNvPr id="3" name="Slide Number Placeholder 2">
            <a:extLst>
              <a:ext uri="{FF2B5EF4-FFF2-40B4-BE49-F238E27FC236}">
                <a16:creationId xmlns:a16="http://schemas.microsoft.com/office/drawing/2014/main" id="{BF847420-B9EC-8045-AB41-7FF051FE5F5B}"/>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id="{049EB4BE-B5BD-7DD1-1CCD-8A74C9BD52A1}"/>
              </a:ext>
            </a:extLst>
          </p:cNvPr>
          <p:cNvSpPr>
            <a:spLocks noGrp="1"/>
          </p:cNvSpPr>
          <p:nvPr>
            <p:ph type="body" sz="quarter" idx="13"/>
          </p:nvPr>
        </p:nvSpPr>
        <p:spPr>
          <a:xfrm>
            <a:off x="435168" y="1625385"/>
            <a:ext cx="11396047" cy="4952697"/>
          </a:xfrm>
        </p:spPr>
        <p:txBody>
          <a:bodyPr/>
          <a:lstStyle/>
          <a:p>
            <a:r>
              <a:rPr lang="en-IN" sz="2400" b="1" spc="-5" dirty="0">
                <a:effectLst/>
                <a:latin typeface="Times New Roman" panose="02020603050405020304" pitchFamily="18" charset="0"/>
                <a:ea typeface="SimSun" panose="02010600030101010101" pitchFamily="2" charset="-122"/>
              </a:rPr>
              <a:t>“Listener Platform with Voice Calling Features”</a:t>
            </a:r>
            <a:r>
              <a:rPr lang="en-IN" sz="2400" spc="-5" dirty="0">
                <a:effectLst/>
                <a:latin typeface="Times New Roman" panose="02020603050405020304" pitchFamily="18" charset="0"/>
                <a:ea typeface="SimSun" panose="02010600030101010101" pitchFamily="2" charset="-122"/>
              </a:rPr>
              <a:t> </a:t>
            </a:r>
            <a:r>
              <a:rPr lang="en-IN" sz="2400" spc="-5" dirty="0">
                <a:latin typeface="Times New Roman" panose="02020603050405020304" pitchFamily="18" charset="0"/>
                <a:ea typeface="SimSun" panose="02010600030101010101" pitchFamily="2" charset="-122"/>
              </a:rPr>
              <a:t>by provides a dedicated channel for user to connect with licensed listener for confidential and professional counselling and listening sessions</a:t>
            </a:r>
          </a:p>
          <a:p>
            <a:r>
              <a:rPr lang="en-IN" sz="2400" b="1" spc="-5" dirty="0">
                <a:effectLst/>
                <a:latin typeface="Times New Roman" panose="02020603050405020304" pitchFamily="18" charset="0"/>
                <a:ea typeface="SimSun" panose="02010600030101010101" pitchFamily="2" charset="-122"/>
              </a:rPr>
              <a:t>“Random Call”, </a:t>
            </a:r>
            <a:r>
              <a:rPr lang="en-IN" sz="2400" spc="-5" dirty="0">
                <a:latin typeface="Times New Roman" panose="02020603050405020304" pitchFamily="18" charset="0"/>
                <a:ea typeface="SimSun" panose="02010600030101010101" pitchFamily="2" charset="-122"/>
              </a:rPr>
              <a:t>by Paired random users from online. It allowed users to connect anonymously with other users based on Random.</a:t>
            </a:r>
          </a:p>
          <a:p>
            <a:r>
              <a:rPr lang="en-IN" sz="2400" b="1" spc="-5" dirty="0">
                <a:effectLst/>
                <a:latin typeface="Times New Roman" panose="02020603050405020304" pitchFamily="18" charset="0"/>
                <a:ea typeface="SimSun" panose="02010600030101010101" pitchFamily="2" charset="-122"/>
              </a:rPr>
              <a:t>“Secure Chat Application ”</a:t>
            </a:r>
            <a:r>
              <a:rPr lang="en-IN" sz="2400" spc="-5" dirty="0">
                <a:effectLst/>
                <a:latin typeface="Times New Roman" panose="02020603050405020304" pitchFamily="18" charset="0"/>
                <a:ea typeface="SimSun" panose="02010600030101010101" pitchFamily="2" charset="-122"/>
              </a:rPr>
              <a:t>, peer support platform that allowed users to communicate anonymously using text chat. While the system provided real-time interaction with other user without revealing user identity.</a:t>
            </a:r>
            <a:r>
              <a:rPr lang="en-IN" sz="2400" spc="-5" dirty="0">
                <a:latin typeface="Times New Roman" panose="02020603050405020304" pitchFamily="18" charset="0"/>
                <a:ea typeface="SimSun" panose="02010600030101010101" pitchFamily="2" charset="-122"/>
              </a:rPr>
              <a:t> User can login with any fake mail id. So user don’t want to feel fear about data leakage.</a:t>
            </a:r>
            <a:endParaRPr lang="en-US" sz="2400" dirty="0">
              <a:solidFill>
                <a:schemeClr val="bg1"/>
              </a:solidFill>
            </a:endParaRPr>
          </a:p>
          <a:p>
            <a:endParaRPr lang="en-IN" sz="2400" dirty="0"/>
          </a:p>
        </p:txBody>
      </p:sp>
    </p:spTree>
    <p:extLst>
      <p:ext uri="{BB962C8B-B14F-4D97-AF65-F5344CB8AC3E}">
        <p14:creationId xmlns:p14="http://schemas.microsoft.com/office/powerpoint/2010/main" val="265372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B7356-99F9-1AAF-46B1-243E18DDC30F}"/>
              </a:ext>
            </a:extLst>
          </p:cNvPr>
          <p:cNvSpPr>
            <a:spLocks noGrp="1"/>
          </p:cNvSpPr>
          <p:nvPr>
            <p:ph type="title"/>
          </p:nvPr>
        </p:nvSpPr>
        <p:spPr/>
        <p:txBody>
          <a:bodyPr/>
          <a:lstStyle/>
          <a:p>
            <a:r>
              <a:rPr lang="en-IN" dirty="0"/>
              <a:t>Advantage</a:t>
            </a:r>
          </a:p>
        </p:txBody>
      </p:sp>
      <p:sp>
        <p:nvSpPr>
          <p:cNvPr id="3" name="Slide Number Placeholder 2">
            <a:extLst>
              <a:ext uri="{FF2B5EF4-FFF2-40B4-BE49-F238E27FC236}">
                <a16:creationId xmlns:a16="http://schemas.microsoft.com/office/drawing/2014/main" id="{D904C668-B6F3-1236-6036-78E5BD9AC245}"/>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5" name="Rectangle 1">
            <a:extLst>
              <a:ext uri="{FF2B5EF4-FFF2-40B4-BE49-F238E27FC236}">
                <a16:creationId xmlns:a16="http://schemas.microsoft.com/office/drawing/2014/main" id="{D0D4FB76-B616-99B6-435C-C94D36E53D64}"/>
              </a:ext>
            </a:extLst>
          </p:cNvPr>
          <p:cNvSpPr>
            <a:spLocks noGrp="1" noChangeArrowheads="1"/>
          </p:cNvSpPr>
          <p:nvPr>
            <p:ph type="body" sz="quarter" idx="13"/>
          </p:nvPr>
        </p:nvSpPr>
        <p:spPr bwMode="auto">
          <a:xfrm>
            <a:off x="748818" y="1263122"/>
            <a:ext cx="1070658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Dual Support System</a:t>
            </a:r>
            <a:r>
              <a:rPr kumimoji="0" lang="en-US" altLang="en-US" sz="2400" b="0" i="0" u="none" strike="noStrike" cap="none" normalizeH="0" baseline="0" dirty="0">
                <a:ln>
                  <a:noFill/>
                </a:ln>
                <a:effectLst/>
                <a:latin typeface="Arial" panose="020B0604020202020204" pitchFamily="34" charset="0"/>
              </a:rPr>
              <a:t>: Provides both peer-to-peer and professional listener communication in a single platform.</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Strong User Privacy</a:t>
            </a:r>
            <a:r>
              <a:rPr kumimoji="0" lang="en-US" altLang="en-US" sz="2400" b="0" i="0" u="none" strike="noStrike" cap="none" normalizeH="0" baseline="0" dirty="0">
                <a:ln>
                  <a:noFill/>
                </a:ln>
                <a:effectLst/>
                <a:latin typeface="Arial" panose="020B0604020202020204" pitchFamily="34" charset="0"/>
              </a:rPr>
              <a:t>: Anonymous login with secure JWT authentication ensures user data protection.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Real-Time Interaction</a:t>
            </a:r>
            <a:r>
              <a:rPr kumimoji="0" lang="en-US" altLang="en-US" sz="2400" b="0" i="0" u="none" strike="noStrike" cap="none" normalizeH="0" baseline="0" dirty="0">
                <a:ln>
                  <a:noFill/>
                </a:ln>
                <a:effectLst/>
                <a:latin typeface="Arial" panose="020B0604020202020204" pitchFamily="34" charset="0"/>
              </a:rPr>
              <a:t>: Instant messaging and calling powered by Socket.IO enable seamless real-time</a:t>
            </a:r>
            <a:r>
              <a:rPr lang="en-US" altLang="en-US" sz="2400" dirty="0">
                <a:latin typeface="Arial" panose="020B0604020202020204" pitchFamily="34" charset="0"/>
              </a:rPr>
              <a:t> </a:t>
            </a:r>
            <a:r>
              <a:rPr kumimoji="0" lang="en-US" altLang="en-US" sz="2400" b="0" i="0" u="none" strike="noStrike" cap="none" normalizeH="0" baseline="0" dirty="0">
                <a:ln>
                  <a:noFill/>
                </a:ln>
                <a:effectLst/>
                <a:latin typeface="Arial" panose="020B0604020202020204" pitchFamily="34" charset="0"/>
              </a:rPr>
              <a:t>communication.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User-Friendly Interface</a:t>
            </a:r>
            <a:r>
              <a:rPr kumimoji="0" lang="en-US" altLang="en-US" sz="2400" b="0" i="0" u="none" strike="noStrike" cap="none" normalizeH="0" baseline="0" dirty="0">
                <a:ln>
                  <a:noFill/>
                </a:ln>
                <a:effectLst/>
                <a:latin typeface="Arial" panose="020B0604020202020204" pitchFamily="34" charset="0"/>
              </a:rPr>
              <a:t>: Built using React.js for an interactive and responsive user experience.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effectLst/>
                <a:latin typeface="Arial" panose="020B0604020202020204" pitchFamily="34" charset="0"/>
              </a:rPr>
              <a:t>Mental Health Focused</a:t>
            </a:r>
            <a:r>
              <a:rPr kumimoji="0" lang="en-US" altLang="en-US" sz="2400" b="0" i="0" u="none" strike="noStrike" cap="none" normalizeH="0" baseline="0" dirty="0">
                <a:ln>
                  <a:noFill/>
                </a:ln>
                <a:effectLst/>
                <a:latin typeface="Arial" panose="020B0604020202020204" pitchFamily="34" charset="0"/>
              </a:rPr>
              <a:t>: Creates a safe environment for users seeking emotional support or professional counseling.</a:t>
            </a:r>
          </a:p>
        </p:txBody>
      </p:sp>
    </p:spTree>
    <p:extLst>
      <p:ext uri="{BB962C8B-B14F-4D97-AF65-F5344CB8AC3E}">
        <p14:creationId xmlns:p14="http://schemas.microsoft.com/office/powerpoint/2010/main" val="420118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Existing work VS Proposed work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p:txBody>
          <a:bodyPr/>
          <a:lstStyle/>
          <a:p>
            <a:r>
              <a:rPr lang="en-US" dirty="0"/>
              <a:t>Existing work</a:t>
            </a:r>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p:txBody>
          <a:bodyPr/>
          <a:lstStyle/>
          <a:p>
            <a:r>
              <a:rPr lang="en-US" dirty="0"/>
              <a:t>Proposed Work</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p:txBody>
          <a:bodyPr>
            <a:normAutofit lnSpcReduction="10000"/>
          </a:bodyPr>
          <a:lstStyle/>
          <a:p>
            <a:r>
              <a:rPr lang="en-US" dirty="0"/>
              <a:t>Text (Secure Chat App, </a:t>
            </a:r>
            <a:r>
              <a:rPr lang="en-US" dirty="0" err="1"/>
              <a:t>Omegle</a:t>
            </a:r>
            <a:r>
              <a:rPr lang="en-US" dirty="0"/>
              <a:t>), Video (Teletherapy), Random Voice Matching (</a:t>
            </a:r>
            <a:r>
              <a:rPr lang="en-US" dirty="0" err="1"/>
              <a:t>Omegle</a:t>
            </a:r>
            <a:r>
              <a:rPr lang="en-US" dirty="0"/>
              <a:t>).</a:t>
            </a:r>
          </a:p>
          <a:p>
            <a:r>
              <a:rPr lang="en-US" dirty="0"/>
              <a:t>Basic anonymous login, but some needed email (</a:t>
            </a:r>
            <a:r>
              <a:rPr lang="en-US" dirty="0" err="1"/>
              <a:t>Omegle</a:t>
            </a:r>
            <a:r>
              <a:rPr lang="en-US" dirty="0"/>
              <a:t> optional login) </a:t>
            </a:r>
            <a:r>
              <a:rPr lang="en-US" dirty="0" err="1"/>
              <a:t>Omegle</a:t>
            </a:r>
            <a:r>
              <a:rPr lang="en-US" dirty="0"/>
              <a:t> provided random pairing, Secure Chat offered basic text chat without matching features</a:t>
            </a:r>
          </a:p>
          <a:p>
            <a:r>
              <a:rPr lang="en-US" dirty="0"/>
              <a:t>Weak or missing in platforms like Secure Chat App; Teletherapy had user login but limited peer features</a:t>
            </a:r>
          </a:p>
          <a:p>
            <a:r>
              <a:rPr lang="en-US" dirty="0"/>
              <a:t>Only Teletherapy Platform had it, but restricted only to scheduled video sessions, no broader support for random or anonymous peer interaction</a:t>
            </a:r>
          </a:p>
          <a:p>
            <a:endParaRPr lang="en-US" dirty="0"/>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p:txBody>
          <a:bodyPr>
            <a:normAutofit lnSpcReduction="10000"/>
          </a:bodyPr>
          <a:lstStyle/>
          <a:p>
            <a:r>
              <a:rPr lang="en-US" dirty="0"/>
              <a:t>Voice Calling with professionals (</a:t>
            </a:r>
            <a:r>
              <a:rPr lang="en-US" b="1" dirty="0"/>
              <a:t>Listener Platform</a:t>
            </a:r>
            <a:r>
              <a:rPr lang="en-US" dirty="0"/>
              <a:t>) + Random Voice Call with other users (</a:t>
            </a:r>
            <a:r>
              <a:rPr lang="en-US" b="1" dirty="0"/>
              <a:t>Random Call</a:t>
            </a:r>
            <a:r>
              <a:rPr lang="en-US" dirty="0"/>
              <a:t>) + Anonymous Text Chat (</a:t>
            </a:r>
            <a:r>
              <a:rPr lang="en-US" b="1" dirty="0"/>
              <a:t>Secure Chat Application</a:t>
            </a:r>
            <a:r>
              <a:rPr lang="en-US" dirty="0"/>
              <a:t>).</a:t>
            </a:r>
          </a:p>
          <a:p>
            <a:r>
              <a:rPr lang="en-US" dirty="0"/>
              <a:t>Stronger anonymity — allows login with fake email IDs to eliminate fear of identity leakage.</a:t>
            </a:r>
            <a:r>
              <a:rPr lang="en-US" b="1" dirty="0"/>
              <a:t> Random Call</a:t>
            </a:r>
            <a:r>
              <a:rPr lang="en-US" dirty="0"/>
              <a:t> feature with voice calling between anonymous users</a:t>
            </a:r>
          </a:p>
          <a:p>
            <a:r>
              <a:rPr lang="en-US" dirty="0"/>
              <a:t>Emphasis on user privacy without forcing real email verification; user-centric design for secure interaction</a:t>
            </a:r>
          </a:p>
          <a:p>
            <a:r>
              <a:rPr lang="en-US" b="1" dirty="0"/>
              <a:t>Dedicated channels</a:t>
            </a:r>
            <a:r>
              <a:rPr lang="en-US" dirty="0"/>
              <a:t> for professional counseling via voice calls, separate from peer support module</a:t>
            </a: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8</a:t>
            </a:fld>
            <a:endParaRPr lang="en-US" dirty="0"/>
          </a:p>
        </p:txBody>
      </p:sp>
      <p:graphicFrame>
        <p:nvGraphicFramePr>
          <p:cNvPr id="7" name="Table 6">
            <a:extLst>
              <a:ext uri="{FF2B5EF4-FFF2-40B4-BE49-F238E27FC236}">
                <a16:creationId xmlns:a16="http://schemas.microsoft.com/office/drawing/2014/main" id="{E1A635DC-F970-DDA2-158B-991B976B0B59}"/>
              </a:ext>
            </a:extLst>
          </p:cNvPr>
          <p:cNvGraphicFramePr>
            <a:graphicFrameLocks noGrp="1"/>
          </p:cNvGraphicFramePr>
          <p:nvPr>
            <p:extLst>
              <p:ext uri="{D42A27DB-BD31-4B8C-83A1-F6EECF244321}">
                <p14:modId xmlns:p14="http://schemas.microsoft.com/office/powerpoint/2010/main" val="3882298756"/>
              </p:ext>
            </p:extLst>
          </p:nvPr>
        </p:nvGraphicFramePr>
        <p:xfrm>
          <a:off x="891250" y="839755"/>
          <a:ext cx="10767350" cy="5317977"/>
        </p:xfrm>
        <a:graphic>
          <a:graphicData uri="http://schemas.openxmlformats.org/drawingml/2006/table">
            <a:tbl>
              <a:tblPr>
                <a:tableStyleId>{35758FB7-9AC5-4552-8A53-C91805E547FA}</a:tableStyleId>
              </a:tblPr>
              <a:tblGrid>
                <a:gridCol w="2153470">
                  <a:extLst>
                    <a:ext uri="{9D8B030D-6E8A-4147-A177-3AD203B41FA5}">
                      <a16:colId xmlns:a16="http://schemas.microsoft.com/office/drawing/2014/main" val="3743664962"/>
                    </a:ext>
                  </a:extLst>
                </a:gridCol>
                <a:gridCol w="2153470">
                  <a:extLst>
                    <a:ext uri="{9D8B030D-6E8A-4147-A177-3AD203B41FA5}">
                      <a16:colId xmlns:a16="http://schemas.microsoft.com/office/drawing/2014/main" val="1308443021"/>
                    </a:ext>
                  </a:extLst>
                </a:gridCol>
                <a:gridCol w="2153470">
                  <a:extLst>
                    <a:ext uri="{9D8B030D-6E8A-4147-A177-3AD203B41FA5}">
                      <a16:colId xmlns:a16="http://schemas.microsoft.com/office/drawing/2014/main" val="1100629408"/>
                    </a:ext>
                  </a:extLst>
                </a:gridCol>
                <a:gridCol w="2153470">
                  <a:extLst>
                    <a:ext uri="{9D8B030D-6E8A-4147-A177-3AD203B41FA5}">
                      <a16:colId xmlns:a16="http://schemas.microsoft.com/office/drawing/2014/main" val="22322927"/>
                    </a:ext>
                  </a:extLst>
                </a:gridCol>
                <a:gridCol w="2153470">
                  <a:extLst>
                    <a:ext uri="{9D8B030D-6E8A-4147-A177-3AD203B41FA5}">
                      <a16:colId xmlns:a16="http://schemas.microsoft.com/office/drawing/2014/main" val="4149893585"/>
                    </a:ext>
                  </a:extLst>
                </a:gridCol>
              </a:tblGrid>
              <a:tr h="1325518">
                <a:tc>
                  <a:txBody>
                    <a:bodyPr/>
                    <a:lstStyle/>
                    <a:p>
                      <a:pPr algn="l"/>
                      <a:r>
                        <a:rPr lang="en-IN">
                          <a:effectLst/>
                        </a:rPr>
                        <a:t>Feature</a:t>
                      </a:r>
                    </a:p>
                  </a:txBody>
                  <a:tcPr anchor="ctr"/>
                </a:tc>
                <a:tc>
                  <a:txBody>
                    <a:bodyPr/>
                    <a:lstStyle/>
                    <a:p>
                      <a:pPr algn="l"/>
                      <a:r>
                        <a:rPr lang="en-IN">
                          <a:effectLst/>
                        </a:rPr>
                        <a:t>Teletherapy Platform</a:t>
                      </a:r>
                    </a:p>
                  </a:txBody>
                  <a:tcPr anchor="ctr"/>
                </a:tc>
                <a:tc>
                  <a:txBody>
                    <a:bodyPr/>
                    <a:lstStyle/>
                    <a:p>
                      <a:pPr algn="l"/>
                      <a:r>
                        <a:rPr lang="en-IN">
                          <a:effectLst/>
                        </a:rPr>
                        <a:t>Omegle</a:t>
                      </a:r>
                    </a:p>
                  </a:txBody>
                  <a:tcPr anchor="ctr"/>
                </a:tc>
                <a:tc>
                  <a:txBody>
                    <a:bodyPr/>
                    <a:lstStyle/>
                    <a:p>
                      <a:pPr algn="l"/>
                      <a:r>
                        <a:rPr lang="en-IN">
                          <a:effectLst/>
                        </a:rPr>
                        <a:t>Secure Chat App</a:t>
                      </a:r>
                    </a:p>
                  </a:txBody>
                  <a:tcPr anchor="ctr"/>
                </a:tc>
                <a:tc>
                  <a:txBody>
                    <a:bodyPr/>
                    <a:lstStyle/>
                    <a:p>
                      <a:pPr algn="l"/>
                      <a:r>
                        <a:rPr lang="en-IN" b="1">
                          <a:effectLst/>
                        </a:rPr>
                        <a:t>Proposed Work</a:t>
                      </a:r>
                      <a:endParaRPr lang="en-IN">
                        <a:effectLst/>
                      </a:endParaRPr>
                    </a:p>
                  </a:txBody>
                  <a:tcPr anchor="ctr"/>
                </a:tc>
                <a:extLst>
                  <a:ext uri="{0D108BD9-81ED-4DB2-BD59-A6C34878D82A}">
                    <a16:rowId xmlns:a16="http://schemas.microsoft.com/office/drawing/2014/main" val="849018255"/>
                  </a:ext>
                </a:extLst>
              </a:tr>
              <a:tr h="776311">
                <a:tc>
                  <a:txBody>
                    <a:bodyPr/>
                    <a:lstStyle/>
                    <a:p>
                      <a:pPr algn="l"/>
                      <a:r>
                        <a:rPr lang="en-IN">
                          <a:effectLst/>
                        </a:rPr>
                        <a:t>Peer-to-peer communication</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extLst>
                  <a:ext uri="{0D108BD9-81ED-4DB2-BD59-A6C34878D82A}">
                    <a16:rowId xmlns:a16="http://schemas.microsoft.com/office/drawing/2014/main" val="2950494093"/>
                  </a:ext>
                </a:extLst>
              </a:tr>
              <a:tr h="776311">
                <a:tc>
                  <a:txBody>
                    <a:bodyPr/>
                    <a:lstStyle/>
                    <a:p>
                      <a:pPr algn="l"/>
                      <a:r>
                        <a:rPr lang="en-IN">
                          <a:effectLst/>
                        </a:rPr>
                        <a:t>Professional counselor access</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extLst>
                  <a:ext uri="{0D108BD9-81ED-4DB2-BD59-A6C34878D82A}">
                    <a16:rowId xmlns:a16="http://schemas.microsoft.com/office/drawing/2014/main" val="2430346760"/>
                  </a:ext>
                </a:extLst>
              </a:tr>
              <a:tr h="443607">
                <a:tc>
                  <a:txBody>
                    <a:bodyPr/>
                    <a:lstStyle/>
                    <a:p>
                      <a:pPr algn="l"/>
                      <a:r>
                        <a:rPr lang="en-IN">
                          <a:effectLst/>
                        </a:rPr>
                        <a:t>Anonymous login</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dirty="0">
                          <a:effectLst/>
                        </a:rPr>
                        <a:t>✅</a:t>
                      </a:r>
                    </a:p>
                  </a:txBody>
                  <a:tcPr anchor="ctr"/>
                </a:tc>
                <a:extLst>
                  <a:ext uri="{0D108BD9-81ED-4DB2-BD59-A6C34878D82A}">
                    <a16:rowId xmlns:a16="http://schemas.microsoft.com/office/drawing/2014/main" val="3448527860"/>
                  </a:ext>
                </a:extLst>
              </a:tr>
              <a:tr h="443607">
                <a:tc>
                  <a:txBody>
                    <a:bodyPr/>
                    <a:lstStyle/>
                    <a:p>
                      <a:pPr algn="l"/>
                      <a:r>
                        <a:rPr lang="en-IN">
                          <a:effectLst/>
                        </a:rPr>
                        <a:t>Voice calling</a:t>
                      </a:r>
                    </a:p>
                  </a:txBody>
                  <a:tcPr anchor="ctr"/>
                </a:tc>
                <a:tc>
                  <a:txBody>
                    <a:bodyPr/>
                    <a:lstStyle/>
                    <a:p>
                      <a:pPr algn="l"/>
                      <a:r>
                        <a:rPr lang="en-IN">
                          <a:effectLst/>
                        </a:rPr>
                        <a:t>❌</a:t>
                      </a:r>
                    </a:p>
                  </a:txBody>
                  <a:tcPr anchor="ctr"/>
                </a:tc>
                <a:tc>
                  <a:txBody>
                    <a:bodyPr/>
                    <a:lstStyle/>
                    <a:p>
                      <a:pPr algn="l"/>
                      <a:r>
                        <a:rPr lang="en-IN">
                          <a:effectLst/>
                        </a:rPr>
                        <a:t>✅ (optional)</a:t>
                      </a:r>
                    </a:p>
                  </a:txBody>
                  <a:tcPr anchor="ctr"/>
                </a:tc>
                <a:tc>
                  <a:txBody>
                    <a:bodyPr/>
                    <a:lstStyle/>
                    <a:p>
                      <a:pPr algn="l"/>
                      <a:r>
                        <a:rPr lang="en-IN">
                          <a:effectLst/>
                        </a:rPr>
                        <a:t>❌</a:t>
                      </a:r>
                    </a:p>
                  </a:txBody>
                  <a:tcPr anchor="ctr"/>
                </a:tc>
                <a:tc>
                  <a:txBody>
                    <a:bodyPr/>
                    <a:lstStyle/>
                    <a:p>
                      <a:pPr algn="l"/>
                      <a:r>
                        <a:rPr lang="en-IN" dirty="0">
                          <a:effectLst/>
                        </a:rPr>
                        <a:t>✅</a:t>
                      </a:r>
                    </a:p>
                  </a:txBody>
                  <a:tcPr anchor="ctr"/>
                </a:tc>
                <a:extLst>
                  <a:ext uri="{0D108BD9-81ED-4DB2-BD59-A6C34878D82A}">
                    <a16:rowId xmlns:a16="http://schemas.microsoft.com/office/drawing/2014/main" val="1088926440"/>
                  </a:ext>
                </a:extLst>
              </a:tr>
              <a:tr h="443607">
                <a:tc>
                  <a:txBody>
                    <a:bodyPr/>
                    <a:lstStyle/>
                    <a:p>
                      <a:pPr algn="l"/>
                      <a:r>
                        <a:rPr lang="en-IN">
                          <a:effectLst/>
                        </a:rPr>
                        <a:t>Video calling</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dirty="0">
                          <a:effectLst/>
                        </a:rPr>
                        <a:t>❌</a:t>
                      </a:r>
                    </a:p>
                  </a:txBody>
                  <a:tcPr anchor="ctr"/>
                </a:tc>
                <a:tc>
                  <a:txBody>
                    <a:bodyPr/>
                    <a:lstStyle/>
                    <a:p>
                      <a:pPr algn="l"/>
                      <a:r>
                        <a:rPr lang="en-IN">
                          <a:effectLst/>
                        </a:rPr>
                        <a:t>✅ (future scope)</a:t>
                      </a:r>
                    </a:p>
                  </a:txBody>
                  <a:tcPr anchor="ctr"/>
                </a:tc>
                <a:extLst>
                  <a:ext uri="{0D108BD9-81ED-4DB2-BD59-A6C34878D82A}">
                    <a16:rowId xmlns:a16="http://schemas.microsoft.com/office/drawing/2014/main" val="1070811375"/>
                  </a:ext>
                </a:extLst>
              </a:tr>
              <a:tr h="1109016">
                <a:tc>
                  <a:txBody>
                    <a:bodyPr/>
                    <a:lstStyle/>
                    <a:p>
                      <a:pPr algn="l"/>
                      <a:r>
                        <a:rPr lang="en-US">
                          <a:effectLst/>
                        </a:rPr>
                        <a:t>Strong security (JWT, proper authentication)</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a:effectLst/>
                        </a:rPr>
                        <a:t>❌</a:t>
                      </a:r>
                    </a:p>
                  </a:txBody>
                  <a:tcPr anchor="ctr"/>
                </a:tc>
                <a:tc>
                  <a:txBody>
                    <a:bodyPr/>
                    <a:lstStyle/>
                    <a:p>
                      <a:pPr algn="l"/>
                      <a:r>
                        <a:rPr lang="en-IN" dirty="0">
                          <a:effectLst/>
                        </a:rPr>
                        <a:t>✅</a:t>
                      </a:r>
                    </a:p>
                  </a:txBody>
                  <a:tcPr anchor="ctr"/>
                </a:tc>
                <a:extLst>
                  <a:ext uri="{0D108BD9-81ED-4DB2-BD59-A6C34878D82A}">
                    <a16:rowId xmlns:a16="http://schemas.microsoft.com/office/drawing/2014/main" val="1180164137"/>
                  </a:ext>
                </a:extLst>
              </a:tr>
            </a:tbl>
          </a:graphicData>
        </a:graphic>
      </p:graphicFrame>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C2C98-9820-BC34-3B2E-24CA09EDD1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30F2D6-A953-4D50-404E-6495D8D8295C}"/>
              </a:ext>
            </a:extLst>
          </p:cNvPr>
          <p:cNvSpPr>
            <a:spLocks noGrp="1"/>
          </p:cNvSpPr>
          <p:nvPr>
            <p:ph type="title"/>
          </p:nvPr>
        </p:nvSpPr>
        <p:spPr/>
        <p:txBody>
          <a:bodyPr/>
          <a:lstStyle/>
          <a:p>
            <a:r>
              <a:rPr lang="en-US" dirty="0"/>
              <a:t>Requirement</a:t>
            </a:r>
          </a:p>
        </p:txBody>
      </p:sp>
      <p:sp>
        <p:nvSpPr>
          <p:cNvPr id="2" name="Slide Number Placeholder 1">
            <a:extLst>
              <a:ext uri="{FF2B5EF4-FFF2-40B4-BE49-F238E27FC236}">
                <a16:creationId xmlns:a16="http://schemas.microsoft.com/office/drawing/2014/main" id="{CD0ABECA-A119-8AE4-F6D6-681726FBEF43}"/>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7" name="Text Placeholder 6">
            <a:extLst>
              <a:ext uri="{FF2B5EF4-FFF2-40B4-BE49-F238E27FC236}">
                <a16:creationId xmlns:a16="http://schemas.microsoft.com/office/drawing/2014/main" id="{B995DF7E-A66E-922D-B405-5211446E5C95}"/>
              </a:ext>
            </a:extLst>
          </p:cNvPr>
          <p:cNvSpPr>
            <a:spLocks noGrp="1"/>
          </p:cNvSpPr>
          <p:nvPr>
            <p:ph type="body" sz="quarter" idx="1"/>
          </p:nvPr>
        </p:nvSpPr>
        <p:spPr/>
        <p:txBody>
          <a:bodyPr/>
          <a:lstStyle/>
          <a:p>
            <a:r>
              <a:rPr lang="en-US" dirty="0"/>
              <a:t>Software Requirement</a:t>
            </a:r>
          </a:p>
        </p:txBody>
      </p:sp>
      <p:sp>
        <p:nvSpPr>
          <p:cNvPr id="5" name="Text Placeholder 4">
            <a:extLst>
              <a:ext uri="{FF2B5EF4-FFF2-40B4-BE49-F238E27FC236}">
                <a16:creationId xmlns:a16="http://schemas.microsoft.com/office/drawing/2014/main" id="{5BE25FA7-1E09-7A39-8AAB-DB7BB386C642}"/>
              </a:ext>
            </a:extLst>
          </p:cNvPr>
          <p:cNvSpPr>
            <a:spLocks noGrp="1"/>
          </p:cNvSpPr>
          <p:nvPr>
            <p:ph type="body" sz="quarter" idx="3"/>
          </p:nvPr>
        </p:nvSpPr>
        <p:spPr/>
        <p:txBody>
          <a:bodyPr/>
          <a:lstStyle/>
          <a:p>
            <a:r>
              <a:rPr lang="en-US" dirty="0"/>
              <a:t>Hardware Requirement</a:t>
            </a:r>
          </a:p>
        </p:txBody>
      </p:sp>
      <p:sp>
        <p:nvSpPr>
          <p:cNvPr id="8" name="Text Placeholder 7">
            <a:extLst>
              <a:ext uri="{FF2B5EF4-FFF2-40B4-BE49-F238E27FC236}">
                <a16:creationId xmlns:a16="http://schemas.microsoft.com/office/drawing/2014/main" id="{73EB6C01-9795-3653-5F5B-204A08B44F48}"/>
              </a:ext>
            </a:extLst>
          </p:cNvPr>
          <p:cNvSpPr>
            <a:spLocks noGrp="1"/>
          </p:cNvSpPr>
          <p:nvPr>
            <p:ph type="body" sz="quarter" idx="2"/>
          </p:nvPr>
        </p:nvSpPr>
        <p:spPr/>
        <p:txBody>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MongoDB</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Node.js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Express.js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React.js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Socket.IO</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Any code editor (e.g., Visual Studio Code)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Postman for API testing</a:t>
            </a:r>
          </a:p>
          <a:p>
            <a:endParaRPr lang="en-US" dirty="0"/>
          </a:p>
          <a:p>
            <a:endParaRPr lang="en-US" dirty="0"/>
          </a:p>
        </p:txBody>
      </p:sp>
      <p:sp>
        <p:nvSpPr>
          <p:cNvPr id="6" name="Text Placeholder 5">
            <a:extLst>
              <a:ext uri="{FF2B5EF4-FFF2-40B4-BE49-F238E27FC236}">
                <a16:creationId xmlns:a16="http://schemas.microsoft.com/office/drawing/2014/main" id="{CFF8F7D8-8F82-4D9F-E1C8-4802D78ED3C5}"/>
              </a:ext>
            </a:extLst>
          </p:cNvPr>
          <p:cNvSpPr>
            <a:spLocks noGrp="1"/>
          </p:cNvSpPr>
          <p:nvPr>
            <p:ph type="body" sz="quarter" idx="4"/>
          </p:nvPr>
        </p:nvSpPr>
        <p:spPr/>
        <p:txBody>
          <a:bodyPr/>
          <a:lstStyle/>
          <a:p>
            <a:pPr>
              <a:buFont typeface="Wingdings" panose="05000000000000000000" pitchFamily="2" charset="2"/>
              <a:buChar char="Ø"/>
            </a:pPr>
            <a:r>
              <a:rPr lang="en-US" sz="1800" dirty="0"/>
              <a:t>Processor: Intel i5 or equivalent.</a:t>
            </a:r>
          </a:p>
          <a:p>
            <a:pPr marL="0" indent="0">
              <a:buNone/>
            </a:pPr>
            <a:endParaRPr lang="en-US" sz="1800" dirty="0"/>
          </a:p>
          <a:p>
            <a:pPr>
              <a:buFont typeface="Wingdings" panose="05000000000000000000" pitchFamily="2" charset="2"/>
              <a:buChar char="Ø"/>
            </a:pPr>
            <a:r>
              <a:rPr lang="en-US" sz="1800" dirty="0"/>
              <a:t>RAM: 4 GB (minimum).</a:t>
            </a:r>
          </a:p>
          <a:p>
            <a:pPr marL="0" indent="0">
              <a:buNone/>
            </a:pPr>
            <a:endParaRPr lang="en-US" sz="1800" dirty="0"/>
          </a:p>
          <a:p>
            <a:pPr>
              <a:buFont typeface="Wingdings" panose="05000000000000000000" pitchFamily="2" charset="2"/>
              <a:buChar char="Ø"/>
            </a:pPr>
            <a:r>
              <a:rPr lang="en-US" sz="1800" dirty="0"/>
              <a:t>Storage: 128 GB SSD or higher.</a:t>
            </a:r>
          </a:p>
          <a:p>
            <a:pPr marL="0" indent="0">
              <a:buNone/>
            </a:pPr>
            <a:endParaRPr lang="en-US" sz="1800" dirty="0"/>
          </a:p>
          <a:p>
            <a:pPr>
              <a:buFont typeface="Wingdings" panose="05000000000000000000" pitchFamily="2" charset="2"/>
              <a:buChar char="Ø"/>
            </a:pPr>
            <a:r>
              <a:rPr lang="en-US" sz="1800" dirty="0"/>
              <a:t>Operating System: Windows/Linux/Mac.</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60717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308</TotalTime>
  <Words>1547</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Times New Roman</vt:lpstr>
      <vt:lpstr>Trade Gothic LT Pro</vt:lpstr>
      <vt:lpstr>Trebuchet MS</vt:lpstr>
      <vt:lpstr>Wingdings</vt:lpstr>
      <vt:lpstr>Office Theme</vt:lpstr>
      <vt:lpstr>SOCIFY- Dual Mode Communication Platform for Mental Health Support and Secure Chat &amp; Call Using MERN Stack and Socket.IO</vt:lpstr>
      <vt:lpstr>PowerPoint Presentation</vt:lpstr>
      <vt:lpstr>PowerPoint Presentation</vt:lpstr>
      <vt:lpstr>Existing work</vt:lpstr>
      <vt:lpstr>Proposed work</vt:lpstr>
      <vt:lpstr>Advantage</vt:lpstr>
      <vt:lpstr>Existing work VS Proposed work</vt:lpstr>
      <vt:lpstr>PowerPoint Presentation</vt:lpstr>
      <vt:lpstr>Requirement</vt:lpstr>
      <vt:lpstr>PowerPoint Presentation</vt:lpstr>
      <vt:lpstr>PowerPoint Presentation</vt:lpstr>
      <vt:lpstr>Home page</vt:lpstr>
      <vt:lpstr>Listener page</vt:lpstr>
      <vt:lpstr>Call page</vt:lpstr>
      <vt:lpstr>User login and sign up page</vt:lpstr>
      <vt:lpstr>Chat page</vt:lpstr>
      <vt:lpstr>Admin login page</vt:lpstr>
      <vt:lpstr>Admin page</vt:lpstr>
      <vt:lpstr>Game page</vt:lpstr>
      <vt:lpstr>Feature Enhancements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Balaji S</dc:creator>
  <cp:lastModifiedBy>Balaji S</cp:lastModifiedBy>
  <cp:revision>11</cp:revision>
  <dcterms:created xsi:type="dcterms:W3CDTF">2025-04-27T03:26:50Z</dcterms:created>
  <dcterms:modified xsi:type="dcterms:W3CDTF">2025-05-23T02:44:37Z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